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82" r:id="rId2"/>
    <p:sldId id="286" r:id="rId3"/>
    <p:sldId id="283" r:id="rId4"/>
    <p:sldId id="287" r:id="rId5"/>
    <p:sldId id="285" r:id="rId6"/>
    <p:sldId id="288" r:id="rId7"/>
    <p:sldId id="289" r:id="rId8"/>
    <p:sldId id="290" r:id="rId9"/>
    <p:sldId id="291" r:id="rId10"/>
    <p:sldId id="292" r:id="rId11"/>
    <p:sldId id="293" r:id="rId12"/>
    <p:sldId id="294" r:id="rId13"/>
    <p:sldId id="295" r:id="rId14"/>
    <p:sldId id="296"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5500"/>
    <a:srgbClr val="8A2D00"/>
    <a:srgbClr val="B04F00"/>
    <a:srgbClr val="E65A00"/>
    <a:srgbClr val="D43200"/>
    <a:srgbClr val="AB1500"/>
    <a:srgbClr val="7A1911"/>
    <a:srgbClr val="BD4F00"/>
    <a:srgbClr val="D45406"/>
    <a:srgbClr val="9452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055" autoAdjust="0"/>
    <p:restoredTop sz="96327"/>
  </p:normalViewPr>
  <p:slideViewPr>
    <p:cSldViewPr snapToGrid="0" snapToObjects="1">
      <p:cViewPr varScale="1">
        <p:scale>
          <a:sx n="68" d="100"/>
          <a:sy n="68" d="100"/>
        </p:scale>
        <p:origin x="38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01 Title Slide">
    <p:bg>
      <p:bgRef idx="1001">
        <a:schemeClr val="bg1"/>
      </p:bgRef>
    </p:bg>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8ED28CEF-C264-EA92-8EE6-C5E15E331791}"/>
              </a:ext>
            </a:extLst>
          </p:cNvPr>
          <p:cNvSpPr/>
          <p:nvPr/>
        </p:nvSpPr>
        <p:spPr>
          <a:xfrm>
            <a:off x="0" y="0"/>
            <a:ext cx="12193143" cy="6857999"/>
          </a:xfrm>
          <a:custGeom>
            <a:avLst/>
            <a:gdLst>
              <a:gd name="connsiteX0" fmla="*/ 0 w 12193143"/>
              <a:gd name="connsiteY0" fmla="*/ 0 h 6857999"/>
              <a:gd name="connsiteX1" fmla="*/ 12193143 w 12193143"/>
              <a:gd name="connsiteY1" fmla="*/ 0 h 6857999"/>
              <a:gd name="connsiteX2" fmla="*/ 12193143 w 12193143"/>
              <a:gd name="connsiteY2" fmla="*/ 6857999 h 6857999"/>
              <a:gd name="connsiteX3" fmla="*/ 0 w 12193143"/>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2193143" h="6857999">
                <a:moveTo>
                  <a:pt x="0" y="0"/>
                </a:moveTo>
                <a:lnTo>
                  <a:pt x="12193143" y="0"/>
                </a:lnTo>
                <a:lnTo>
                  <a:pt x="12193143" y="6857999"/>
                </a:lnTo>
                <a:lnTo>
                  <a:pt x="0" y="6857999"/>
                </a:lnTo>
                <a:close/>
              </a:path>
            </a:pathLst>
          </a:custGeom>
          <a:solidFill>
            <a:schemeClr val="tx1">
              <a:lumMod val="50000"/>
            </a:schemeClr>
          </a:solidFill>
          <a:ln w="127000" cap="flat">
            <a:noFill/>
            <a:prstDash val="solid"/>
            <a:miter/>
          </a:ln>
        </p:spPr>
        <p:txBody>
          <a:bodyPr rtlCol="0" anchor="ctr"/>
          <a:lstStyle/>
          <a:p>
            <a:endParaRPr lang="en-SI" dirty="0"/>
          </a:p>
        </p:txBody>
      </p:sp>
      <p:sp>
        <p:nvSpPr>
          <p:cNvPr id="25" name="Freeform 24">
            <a:extLst>
              <a:ext uri="{FF2B5EF4-FFF2-40B4-BE49-F238E27FC236}">
                <a16:creationId xmlns:a16="http://schemas.microsoft.com/office/drawing/2014/main" id="{E2AFFC31-6CC0-5780-26D8-25A3F5B4236E}"/>
              </a:ext>
            </a:extLst>
          </p:cNvPr>
          <p:cNvSpPr/>
          <p:nvPr/>
        </p:nvSpPr>
        <p:spPr>
          <a:xfrm>
            <a:off x="1356868" y="0"/>
            <a:ext cx="8468009" cy="6857999"/>
          </a:xfrm>
          <a:custGeom>
            <a:avLst/>
            <a:gdLst>
              <a:gd name="connsiteX0" fmla="*/ 8450326 w 8468009"/>
              <a:gd name="connsiteY0" fmla="*/ 3742055 h 6857999"/>
              <a:gd name="connsiteX1" fmla="*/ 8353044 w 8468009"/>
              <a:gd name="connsiteY1" fmla="*/ 3739388 h 6857999"/>
              <a:gd name="connsiteX2" fmla="*/ 6274689 w 8468009"/>
              <a:gd name="connsiteY2" fmla="*/ 5294122 h 6857999"/>
              <a:gd name="connsiteX3" fmla="*/ 5640451 w 8468009"/>
              <a:gd name="connsiteY3" fmla="*/ 3499104 h 6857999"/>
              <a:gd name="connsiteX4" fmla="*/ 4173093 w 8468009"/>
              <a:gd name="connsiteY4" fmla="*/ 1919224 h 6857999"/>
              <a:gd name="connsiteX5" fmla="*/ 3796919 w 8468009"/>
              <a:gd name="connsiteY5" fmla="*/ 0 h 6857999"/>
              <a:gd name="connsiteX6" fmla="*/ 3783457 w 8468009"/>
              <a:gd name="connsiteY6" fmla="*/ 0 h 6857999"/>
              <a:gd name="connsiteX7" fmla="*/ 4160647 w 8468009"/>
              <a:gd name="connsiteY7" fmla="*/ 1922780 h 6857999"/>
              <a:gd name="connsiteX8" fmla="*/ 4160774 w 8468009"/>
              <a:gd name="connsiteY8" fmla="*/ 1925701 h 6857999"/>
              <a:gd name="connsiteX9" fmla="*/ 4163187 w 8468009"/>
              <a:gd name="connsiteY9" fmla="*/ 1927479 h 6857999"/>
              <a:gd name="connsiteX10" fmla="*/ 5629656 w 8468009"/>
              <a:gd name="connsiteY10" fmla="*/ 3505454 h 6857999"/>
              <a:gd name="connsiteX11" fmla="*/ 6263894 w 8468009"/>
              <a:gd name="connsiteY11" fmla="*/ 5304408 h 6857999"/>
              <a:gd name="connsiteX12" fmla="*/ 6265418 w 8468009"/>
              <a:gd name="connsiteY12" fmla="*/ 5312282 h 6857999"/>
              <a:gd name="connsiteX13" fmla="*/ 6272784 w 8468009"/>
              <a:gd name="connsiteY13" fmla="*/ 5309108 h 6857999"/>
              <a:gd name="connsiteX14" fmla="*/ 8361807 w 8468009"/>
              <a:gd name="connsiteY14" fmla="*/ 3748786 h 6857999"/>
              <a:gd name="connsiteX15" fmla="*/ 8440674 w 8468009"/>
              <a:gd name="connsiteY15" fmla="*/ 3750182 h 6857999"/>
              <a:gd name="connsiteX16" fmla="*/ 8440801 w 8468009"/>
              <a:gd name="connsiteY16" fmla="*/ 3750437 h 6857999"/>
              <a:gd name="connsiteX17" fmla="*/ 8441944 w 8468009"/>
              <a:gd name="connsiteY17" fmla="*/ 3822446 h 6857999"/>
              <a:gd name="connsiteX18" fmla="*/ 6313932 w 8468009"/>
              <a:gd name="connsiteY18" fmla="*/ 5715635 h 6857999"/>
              <a:gd name="connsiteX19" fmla="*/ 6310757 w 8468009"/>
              <a:gd name="connsiteY19" fmla="*/ 5717539 h 6857999"/>
              <a:gd name="connsiteX20" fmla="*/ 6310884 w 8468009"/>
              <a:gd name="connsiteY20" fmla="*/ 5721222 h 6857999"/>
              <a:gd name="connsiteX21" fmla="*/ 6251194 w 8468009"/>
              <a:gd name="connsiteY21" fmla="*/ 6857999 h 6857999"/>
              <a:gd name="connsiteX22" fmla="*/ 6263894 w 8468009"/>
              <a:gd name="connsiteY22" fmla="*/ 6857999 h 6857999"/>
              <a:gd name="connsiteX23" fmla="*/ 6323711 w 8468009"/>
              <a:gd name="connsiteY23" fmla="*/ 5724651 h 6857999"/>
              <a:gd name="connsiteX24" fmla="*/ 8451977 w 8468009"/>
              <a:gd name="connsiteY24" fmla="*/ 3830446 h 6857999"/>
              <a:gd name="connsiteX25" fmla="*/ 8450326 w 8468009"/>
              <a:gd name="connsiteY25" fmla="*/ 3742055 h 6857999"/>
              <a:gd name="connsiteX26" fmla="*/ 5913755 w 8468009"/>
              <a:gd name="connsiteY26" fmla="*/ 5866129 h 6857999"/>
              <a:gd name="connsiteX27" fmla="*/ 5906135 w 8468009"/>
              <a:gd name="connsiteY27" fmla="*/ 5868669 h 6857999"/>
              <a:gd name="connsiteX28" fmla="*/ 2170811 w 8468009"/>
              <a:gd name="connsiteY28" fmla="*/ 5886322 h 6857999"/>
              <a:gd name="connsiteX29" fmla="*/ 2168017 w 8468009"/>
              <a:gd name="connsiteY29" fmla="*/ 5885688 h 6857999"/>
              <a:gd name="connsiteX30" fmla="*/ 2165604 w 8468009"/>
              <a:gd name="connsiteY30" fmla="*/ 5887338 h 6857999"/>
              <a:gd name="connsiteX31" fmla="*/ 0 w 8468009"/>
              <a:gd name="connsiteY31" fmla="*/ 6857999 h 6857999"/>
              <a:gd name="connsiteX32" fmla="*/ 53594 w 8468009"/>
              <a:gd name="connsiteY32" fmla="*/ 6857999 h 6857999"/>
              <a:gd name="connsiteX33" fmla="*/ 2170557 w 8468009"/>
              <a:gd name="connsiteY33" fmla="*/ 5899276 h 6857999"/>
              <a:gd name="connsiteX34" fmla="*/ 5902579 w 8468009"/>
              <a:gd name="connsiteY34" fmla="*/ 5883274 h 6857999"/>
              <a:gd name="connsiteX35" fmla="*/ 5918200 w 8468009"/>
              <a:gd name="connsiteY35" fmla="*/ 6857999 h 6857999"/>
              <a:gd name="connsiteX36" fmla="*/ 5930900 w 8468009"/>
              <a:gd name="connsiteY36" fmla="*/ 6857999 h 6857999"/>
              <a:gd name="connsiteX37" fmla="*/ 5914517 w 8468009"/>
              <a:gd name="connsiteY37" fmla="*/ 5874130 h 6857999"/>
              <a:gd name="connsiteX38" fmla="*/ 5913755 w 8468009"/>
              <a:gd name="connsiteY38" fmla="*/ 5866129 h 6857999"/>
              <a:gd name="connsiteX39" fmla="*/ 4274820 w 8468009"/>
              <a:gd name="connsiteY39" fmla="*/ 5726049 h 6857999"/>
              <a:gd name="connsiteX40" fmla="*/ 5846572 w 8468009"/>
              <a:gd name="connsiteY40" fmla="*/ 5478272 h 6857999"/>
              <a:gd name="connsiteX41" fmla="*/ 5856986 w 8468009"/>
              <a:gd name="connsiteY41" fmla="*/ 5472938 h 6857999"/>
              <a:gd name="connsiteX42" fmla="*/ 5854573 w 8468009"/>
              <a:gd name="connsiteY42" fmla="*/ 5463286 h 6857999"/>
              <a:gd name="connsiteX43" fmla="*/ 4115943 w 8468009"/>
              <a:gd name="connsiteY43" fmla="*/ 2533269 h 6857999"/>
              <a:gd name="connsiteX44" fmla="*/ 4098417 w 8468009"/>
              <a:gd name="connsiteY44" fmla="*/ 2520696 h 6857999"/>
              <a:gd name="connsiteX45" fmla="*/ 4095750 w 8468009"/>
              <a:gd name="connsiteY45" fmla="*/ 2541016 h 6857999"/>
              <a:gd name="connsiteX46" fmla="*/ 2608453 w 8468009"/>
              <a:gd name="connsiteY46" fmla="*/ 5456808 h 6857999"/>
              <a:gd name="connsiteX47" fmla="*/ 2592832 w 8468009"/>
              <a:gd name="connsiteY47" fmla="*/ 5478272 h 6857999"/>
              <a:gd name="connsiteX48" fmla="*/ 2601722 w 8468009"/>
              <a:gd name="connsiteY48" fmla="*/ 5480684 h 6857999"/>
              <a:gd name="connsiteX49" fmla="*/ 4274820 w 8468009"/>
              <a:gd name="connsiteY49" fmla="*/ 5726049 h 6857999"/>
              <a:gd name="connsiteX50" fmla="*/ 2618232 w 8468009"/>
              <a:gd name="connsiteY50" fmla="*/ 5465064 h 6857999"/>
              <a:gd name="connsiteX51" fmla="*/ 4108323 w 8468009"/>
              <a:gd name="connsiteY51" fmla="*/ 2543302 h 6857999"/>
              <a:gd name="connsiteX52" fmla="*/ 5842127 w 8468009"/>
              <a:gd name="connsiteY52" fmla="*/ 5465953 h 6857999"/>
              <a:gd name="connsiteX53" fmla="*/ 5842254 w 8468009"/>
              <a:gd name="connsiteY53" fmla="*/ 5466206 h 6857999"/>
              <a:gd name="connsiteX54" fmla="*/ 5842000 w 8468009"/>
              <a:gd name="connsiteY54" fmla="*/ 5466333 h 6857999"/>
              <a:gd name="connsiteX55" fmla="*/ 4274693 w 8468009"/>
              <a:gd name="connsiteY55" fmla="*/ 5713348 h 6857999"/>
              <a:gd name="connsiteX56" fmla="*/ 2613914 w 8468009"/>
              <a:gd name="connsiteY56" fmla="*/ 5470905 h 6857999"/>
              <a:gd name="connsiteX57" fmla="*/ 2618232 w 8468009"/>
              <a:gd name="connsiteY57" fmla="*/ 5465064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8468009" h="6857999">
                <a:moveTo>
                  <a:pt x="8450326" y="3742055"/>
                </a:moveTo>
                <a:cubicBezTo>
                  <a:pt x="8420735" y="3705479"/>
                  <a:pt x="8374380" y="3723513"/>
                  <a:pt x="8353044" y="3739388"/>
                </a:cubicBezTo>
                <a:cubicBezTo>
                  <a:pt x="7755763" y="4421632"/>
                  <a:pt x="7075679" y="4930266"/>
                  <a:pt x="6274689" y="5294122"/>
                </a:cubicBezTo>
                <a:cubicBezTo>
                  <a:pt x="6129020" y="4554727"/>
                  <a:pt x="5933313" y="4000754"/>
                  <a:pt x="5640451" y="3499104"/>
                </a:cubicBezTo>
                <a:cubicBezTo>
                  <a:pt x="5303774" y="2923032"/>
                  <a:pt x="4837430" y="2420874"/>
                  <a:pt x="4173093" y="1919224"/>
                </a:cubicBezTo>
                <a:cubicBezTo>
                  <a:pt x="4138549" y="1205230"/>
                  <a:pt x="4019296" y="584708"/>
                  <a:pt x="3796919" y="0"/>
                </a:cubicBezTo>
                <a:lnTo>
                  <a:pt x="3783457" y="0"/>
                </a:lnTo>
                <a:cubicBezTo>
                  <a:pt x="4006723" y="585597"/>
                  <a:pt x="4126230" y="1207135"/>
                  <a:pt x="4160647" y="1922780"/>
                </a:cubicBezTo>
                <a:lnTo>
                  <a:pt x="4160774" y="1925701"/>
                </a:lnTo>
                <a:lnTo>
                  <a:pt x="4163187" y="1927479"/>
                </a:lnTo>
                <a:cubicBezTo>
                  <a:pt x="4827270" y="2428748"/>
                  <a:pt x="5293233" y="2930271"/>
                  <a:pt x="5629656" y="3505454"/>
                </a:cubicBezTo>
                <a:cubicBezTo>
                  <a:pt x="5922772" y="4007612"/>
                  <a:pt x="6118352" y="4562474"/>
                  <a:pt x="6263894" y="5304408"/>
                </a:cubicBezTo>
                <a:lnTo>
                  <a:pt x="6265418" y="5312282"/>
                </a:lnTo>
                <a:lnTo>
                  <a:pt x="6272784" y="5309108"/>
                </a:lnTo>
                <a:cubicBezTo>
                  <a:pt x="7078853" y="4944236"/>
                  <a:pt x="7762367" y="4433443"/>
                  <a:pt x="8361807" y="3748786"/>
                </a:cubicBezTo>
                <a:cubicBezTo>
                  <a:pt x="8378698" y="3736467"/>
                  <a:pt x="8416798" y="3720592"/>
                  <a:pt x="8440674" y="3750182"/>
                </a:cubicBezTo>
                <a:lnTo>
                  <a:pt x="8440801" y="3750437"/>
                </a:lnTo>
                <a:cubicBezTo>
                  <a:pt x="8472297" y="3786251"/>
                  <a:pt x="8443468" y="3820794"/>
                  <a:pt x="8441944" y="3822446"/>
                </a:cubicBezTo>
                <a:cubicBezTo>
                  <a:pt x="7886065" y="4565904"/>
                  <a:pt x="7359778" y="5114163"/>
                  <a:pt x="6313932" y="5715635"/>
                </a:cubicBezTo>
                <a:lnTo>
                  <a:pt x="6310757" y="5717539"/>
                </a:lnTo>
                <a:lnTo>
                  <a:pt x="6310884" y="5721222"/>
                </a:lnTo>
                <a:cubicBezTo>
                  <a:pt x="6321552" y="6119367"/>
                  <a:pt x="6301867" y="6496811"/>
                  <a:pt x="6251194" y="6857999"/>
                </a:cubicBezTo>
                <a:lnTo>
                  <a:pt x="6263894" y="6857999"/>
                </a:lnTo>
                <a:cubicBezTo>
                  <a:pt x="6314440" y="6497700"/>
                  <a:pt x="6333998" y="6121526"/>
                  <a:pt x="6323711" y="5724651"/>
                </a:cubicBezTo>
                <a:cubicBezTo>
                  <a:pt x="7369048" y="5122799"/>
                  <a:pt x="7895972" y="4574031"/>
                  <a:pt x="8451977" y="3830446"/>
                </a:cubicBezTo>
                <a:cubicBezTo>
                  <a:pt x="8452104" y="3829939"/>
                  <a:pt x="8489061" y="3786251"/>
                  <a:pt x="8450326" y="3742055"/>
                </a:cubicBezTo>
                <a:close/>
                <a:moveTo>
                  <a:pt x="5913755" y="5866129"/>
                </a:moveTo>
                <a:lnTo>
                  <a:pt x="5906135" y="5868669"/>
                </a:lnTo>
                <a:cubicBezTo>
                  <a:pt x="4777486" y="6239636"/>
                  <a:pt x="3590417" y="6244970"/>
                  <a:pt x="2170811" y="5886322"/>
                </a:cubicBezTo>
                <a:lnTo>
                  <a:pt x="2168017" y="5885688"/>
                </a:lnTo>
                <a:lnTo>
                  <a:pt x="2165604" y="5887338"/>
                </a:lnTo>
                <a:cubicBezTo>
                  <a:pt x="1489710" y="6359778"/>
                  <a:pt x="765556" y="6683374"/>
                  <a:pt x="0" y="6857999"/>
                </a:cubicBezTo>
                <a:lnTo>
                  <a:pt x="53594" y="6857999"/>
                </a:lnTo>
                <a:cubicBezTo>
                  <a:pt x="800989" y="6680580"/>
                  <a:pt x="1508887" y="6361556"/>
                  <a:pt x="2170557" y="5899276"/>
                </a:cubicBezTo>
                <a:cubicBezTo>
                  <a:pt x="3588258" y="6257162"/>
                  <a:pt x="4774438" y="6251955"/>
                  <a:pt x="5902579" y="5883274"/>
                </a:cubicBezTo>
                <a:cubicBezTo>
                  <a:pt x="5934583" y="6216141"/>
                  <a:pt x="5937631" y="6540499"/>
                  <a:pt x="5918200" y="6857999"/>
                </a:cubicBezTo>
                <a:lnTo>
                  <a:pt x="5930900" y="6857999"/>
                </a:lnTo>
                <a:cubicBezTo>
                  <a:pt x="5950458" y="6537705"/>
                  <a:pt x="5947156" y="6210172"/>
                  <a:pt x="5914517" y="5874130"/>
                </a:cubicBezTo>
                <a:lnTo>
                  <a:pt x="5913755" y="5866129"/>
                </a:lnTo>
                <a:close/>
                <a:moveTo>
                  <a:pt x="4274820" y="5726049"/>
                </a:moveTo>
                <a:cubicBezTo>
                  <a:pt x="4810125" y="5726049"/>
                  <a:pt x="5324348" y="5645023"/>
                  <a:pt x="5846572" y="5478272"/>
                </a:cubicBezTo>
                <a:lnTo>
                  <a:pt x="5856986" y="5472938"/>
                </a:lnTo>
                <a:lnTo>
                  <a:pt x="5854573" y="5463286"/>
                </a:lnTo>
                <a:cubicBezTo>
                  <a:pt x="5617083" y="4296282"/>
                  <a:pt x="5015992" y="3283077"/>
                  <a:pt x="4115943" y="2533269"/>
                </a:cubicBezTo>
                <a:lnTo>
                  <a:pt x="4098417" y="2520696"/>
                </a:lnTo>
                <a:lnTo>
                  <a:pt x="4095750" y="2541016"/>
                </a:lnTo>
                <a:cubicBezTo>
                  <a:pt x="3878834" y="3693160"/>
                  <a:pt x="3378581" y="4673853"/>
                  <a:pt x="2608453" y="5456808"/>
                </a:cubicBezTo>
                <a:lnTo>
                  <a:pt x="2592832" y="5478272"/>
                </a:lnTo>
                <a:lnTo>
                  <a:pt x="2601722" y="5480684"/>
                </a:lnTo>
                <a:cubicBezTo>
                  <a:pt x="3200146" y="5645785"/>
                  <a:pt x="3747389" y="5726049"/>
                  <a:pt x="4274820" y="5726049"/>
                </a:cubicBezTo>
                <a:close/>
                <a:moveTo>
                  <a:pt x="2618232" y="5465064"/>
                </a:moveTo>
                <a:cubicBezTo>
                  <a:pt x="3389503" y="4681093"/>
                  <a:pt x="3890772" y="3698113"/>
                  <a:pt x="4108323" y="2543302"/>
                </a:cubicBezTo>
                <a:cubicBezTo>
                  <a:pt x="5005578" y="3291078"/>
                  <a:pt x="5605272" y="4301616"/>
                  <a:pt x="5842127" y="5465953"/>
                </a:cubicBezTo>
                <a:lnTo>
                  <a:pt x="5842254" y="5466206"/>
                </a:lnTo>
                <a:lnTo>
                  <a:pt x="5842000" y="5466333"/>
                </a:lnTo>
                <a:cubicBezTo>
                  <a:pt x="5321173" y="5632577"/>
                  <a:pt x="4808601" y="5713348"/>
                  <a:pt x="4274693" y="5713348"/>
                </a:cubicBezTo>
                <a:cubicBezTo>
                  <a:pt x="3750818" y="5713348"/>
                  <a:pt x="3207512" y="5633973"/>
                  <a:pt x="2613914" y="5470905"/>
                </a:cubicBezTo>
                <a:lnTo>
                  <a:pt x="2618232" y="5465064"/>
                </a:lnTo>
                <a:close/>
              </a:path>
            </a:pathLst>
          </a:custGeom>
          <a:solidFill>
            <a:schemeClr val="tx1">
              <a:lumMod val="75000"/>
              <a:alpha val="84456"/>
            </a:schemeClr>
          </a:solidFill>
          <a:ln w="127000" cap="flat">
            <a:noFill/>
            <a:prstDash val="solid"/>
            <a:miter/>
          </a:ln>
        </p:spPr>
        <p:txBody>
          <a:bodyPr rtlCol="0" anchor="ctr"/>
          <a:lstStyle/>
          <a:p>
            <a:endParaRPr lang="en-SI" dirty="0"/>
          </a:p>
        </p:txBody>
      </p:sp>
      <p:sp>
        <p:nvSpPr>
          <p:cNvPr id="27" name="Freeform 26">
            <a:extLst>
              <a:ext uri="{FF2B5EF4-FFF2-40B4-BE49-F238E27FC236}">
                <a16:creationId xmlns:a16="http://schemas.microsoft.com/office/drawing/2014/main" id="{32638B2F-89E8-C122-6AC0-DA3E1C2A0182}"/>
              </a:ext>
            </a:extLst>
          </p:cNvPr>
          <p:cNvSpPr/>
          <p:nvPr/>
        </p:nvSpPr>
        <p:spPr>
          <a:xfrm>
            <a:off x="0" y="0"/>
            <a:ext cx="4997865" cy="6851013"/>
          </a:xfrm>
          <a:custGeom>
            <a:avLst/>
            <a:gdLst>
              <a:gd name="connsiteX0" fmla="*/ 0 w 4997865"/>
              <a:gd name="connsiteY0" fmla="*/ 6851014 h 6851013"/>
              <a:gd name="connsiteX1" fmla="*/ 1453128 w 4997865"/>
              <a:gd name="connsiteY1" fmla="*/ 6509258 h 6851013"/>
              <a:gd name="connsiteX2" fmla="*/ 2417461 w 4997865"/>
              <a:gd name="connsiteY2" fmla="*/ 6037833 h 6851013"/>
              <a:gd name="connsiteX3" fmla="*/ 2952720 w 4997865"/>
              <a:gd name="connsiteY3" fmla="*/ 5652515 h 6851013"/>
              <a:gd name="connsiteX4" fmla="*/ 3552408 w 4997865"/>
              <a:gd name="connsiteY4" fmla="*/ 5111114 h 6851013"/>
              <a:gd name="connsiteX5" fmla="*/ 4337701 w 4997865"/>
              <a:gd name="connsiteY5" fmla="*/ 4009136 h 6851013"/>
              <a:gd name="connsiteX6" fmla="*/ 4496173 w 4997865"/>
              <a:gd name="connsiteY6" fmla="*/ 3683127 h 6851013"/>
              <a:gd name="connsiteX7" fmla="*/ 4579683 w 4997865"/>
              <a:gd name="connsiteY7" fmla="*/ 3494405 h 6851013"/>
              <a:gd name="connsiteX8" fmla="*/ 4678929 w 4997865"/>
              <a:gd name="connsiteY8" fmla="*/ 3229864 h 6851013"/>
              <a:gd name="connsiteX9" fmla="*/ 4809770 w 4997865"/>
              <a:gd name="connsiteY9" fmla="*/ 2806446 h 6851013"/>
              <a:gd name="connsiteX10" fmla="*/ 4954116 w 4997865"/>
              <a:gd name="connsiteY10" fmla="*/ 2131822 h 6851013"/>
              <a:gd name="connsiteX11" fmla="*/ 4997854 w 4997865"/>
              <a:gd name="connsiteY11" fmla="*/ 1431163 h 6851013"/>
              <a:gd name="connsiteX12" fmla="*/ 4996615 w 4997865"/>
              <a:gd name="connsiteY12" fmla="*/ 1333500 h 6851013"/>
              <a:gd name="connsiteX13" fmla="*/ 4835666 w 4997865"/>
              <a:gd name="connsiteY13" fmla="*/ 146939 h 6851013"/>
              <a:gd name="connsiteX14" fmla="*/ 4795769 w 4997865"/>
              <a:gd name="connsiteY14" fmla="*/ 0 h 6851013"/>
              <a:gd name="connsiteX15" fmla="*/ 0 w 4997865"/>
              <a:gd name="connsiteY15" fmla="*/ 0 h 6851013"/>
              <a:gd name="connsiteX16" fmla="*/ 0 w 4997865"/>
              <a:gd name="connsiteY16" fmla="*/ 6851014 h 685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997865" h="6851013">
                <a:moveTo>
                  <a:pt x="0" y="6851014"/>
                </a:moveTo>
                <a:cubicBezTo>
                  <a:pt x="508372" y="6799071"/>
                  <a:pt x="995928" y="6681723"/>
                  <a:pt x="1453128" y="6509258"/>
                </a:cubicBezTo>
                <a:cubicBezTo>
                  <a:pt x="1792497" y="6381241"/>
                  <a:pt x="2115263" y="6225412"/>
                  <a:pt x="2417461" y="6037833"/>
                </a:cubicBezTo>
                <a:cubicBezTo>
                  <a:pt x="2607775" y="5919723"/>
                  <a:pt x="2779256" y="5791707"/>
                  <a:pt x="2952720" y="5652515"/>
                </a:cubicBezTo>
                <a:cubicBezTo>
                  <a:pt x="3161495" y="5484875"/>
                  <a:pt x="3370395" y="5306314"/>
                  <a:pt x="3552408" y="5111114"/>
                </a:cubicBezTo>
                <a:cubicBezTo>
                  <a:pt x="3861421" y="4779644"/>
                  <a:pt x="4122979" y="4413885"/>
                  <a:pt x="4337701" y="4009136"/>
                </a:cubicBezTo>
                <a:cubicBezTo>
                  <a:pt x="4394449" y="3902202"/>
                  <a:pt x="4445249" y="3793744"/>
                  <a:pt x="4496173" y="3683127"/>
                </a:cubicBezTo>
                <a:cubicBezTo>
                  <a:pt x="4524794" y="3620897"/>
                  <a:pt x="4550442" y="3564128"/>
                  <a:pt x="4579683" y="3494405"/>
                </a:cubicBezTo>
                <a:cubicBezTo>
                  <a:pt x="4615739" y="3408172"/>
                  <a:pt x="4648573" y="3319018"/>
                  <a:pt x="4678929" y="3229864"/>
                </a:cubicBezTo>
                <a:cubicBezTo>
                  <a:pt x="4726012" y="3091053"/>
                  <a:pt x="4771360" y="2949702"/>
                  <a:pt x="4809770" y="2806446"/>
                </a:cubicBezTo>
                <a:cubicBezTo>
                  <a:pt x="4868872" y="2586355"/>
                  <a:pt x="4920539" y="2361311"/>
                  <a:pt x="4954116" y="2131822"/>
                </a:cubicBezTo>
                <a:cubicBezTo>
                  <a:pt x="4987694" y="1902333"/>
                  <a:pt x="4996987" y="1668907"/>
                  <a:pt x="4997854" y="1431163"/>
                </a:cubicBezTo>
                <a:cubicBezTo>
                  <a:pt x="4997978" y="1398651"/>
                  <a:pt x="4997111" y="1365885"/>
                  <a:pt x="4996615" y="1333500"/>
                </a:cubicBezTo>
                <a:cubicBezTo>
                  <a:pt x="4990544" y="926846"/>
                  <a:pt x="4930575" y="529590"/>
                  <a:pt x="4835666" y="146939"/>
                </a:cubicBezTo>
                <a:cubicBezTo>
                  <a:pt x="4823276" y="97536"/>
                  <a:pt x="4809399" y="48895"/>
                  <a:pt x="4795769" y="0"/>
                </a:cubicBezTo>
                <a:lnTo>
                  <a:pt x="0" y="0"/>
                </a:lnTo>
                <a:lnTo>
                  <a:pt x="0" y="6851014"/>
                </a:lnTo>
                <a:close/>
              </a:path>
            </a:pathLst>
          </a:custGeom>
          <a:solidFill>
            <a:srgbClr val="E65A00"/>
          </a:solidFill>
          <a:ln w="123825" cap="flat">
            <a:noFill/>
            <a:prstDash val="solid"/>
            <a:miter/>
          </a:ln>
          <a:effectLst>
            <a:outerShdw blurRad="439271" dist="38100" dir="2700000" algn="tl" rotWithShape="0">
              <a:prstClr val="black">
                <a:alpha val="26049"/>
              </a:prstClr>
            </a:outerShdw>
          </a:effectLst>
        </p:spPr>
        <p:txBody>
          <a:bodyPr rtlCol="0" anchor="ctr"/>
          <a:lstStyle/>
          <a:p>
            <a:endParaRPr lang="en-SI" dirty="0"/>
          </a:p>
        </p:txBody>
      </p:sp>
      <p:sp>
        <p:nvSpPr>
          <p:cNvPr id="28" name="Freeform 27">
            <a:extLst>
              <a:ext uri="{FF2B5EF4-FFF2-40B4-BE49-F238E27FC236}">
                <a16:creationId xmlns:a16="http://schemas.microsoft.com/office/drawing/2014/main" id="{6A3170EF-D61D-C5F1-9B61-6DCCAA9E8CB7}"/>
              </a:ext>
            </a:extLst>
          </p:cNvPr>
          <p:cNvSpPr/>
          <p:nvPr/>
        </p:nvSpPr>
        <p:spPr>
          <a:xfrm>
            <a:off x="0" y="1130421"/>
            <a:ext cx="4991782" cy="4544953"/>
          </a:xfrm>
          <a:custGeom>
            <a:avLst/>
            <a:gdLst>
              <a:gd name="connsiteX0" fmla="*/ 741928 w 4991782"/>
              <a:gd name="connsiteY0" fmla="*/ 2559690 h 4544953"/>
              <a:gd name="connsiteX1" fmla="*/ 0 w 4991782"/>
              <a:gd name="connsiteY1" fmla="*/ 771911 h 4544953"/>
              <a:gd name="connsiteX2" fmla="*/ 0 w 4991782"/>
              <a:gd name="connsiteY2" fmla="*/ 823854 h 4544953"/>
              <a:gd name="connsiteX3" fmla="*/ 731644 w 4991782"/>
              <a:gd name="connsiteY3" fmla="*/ 2566675 h 4544953"/>
              <a:gd name="connsiteX4" fmla="*/ 2915549 w 4991782"/>
              <a:gd name="connsiteY4" fmla="*/ 4540128 h 4544953"/>
              <a:gd name="connsiteX5" fmla="*/ 2923974 w 4991782"/>
              <a:gd name="connsiteY5" fmla="*/ 4544954 h 4544953"/>
              <a:gd name="connsiteX6" fmla="*/ 2933887 w 4991782"/>
              <a:gd name="connsiteY6" fmla="*/ 4536064 h 4544953"/>
              <a:gd name="connsiteX7" fmla="*/ 741928 w 4991782"/>
              <a:gd name="connsiteY7" fmla="*/ 2559690 h 4544953"/>
              <a:gd name="connsiteX8" fmla="*/ 4965515 w 4991782"/>
              <a:gd name="connsiteY8" fmla="*/ 567314 h 4544953"/>
              <a:gd name="connsiteX9" fmla="*/ 1399974 w 4991782"/>
              <a:gd name="connsiteY9" fmla="*/ 87127 h 4544953"/>
              <a:gd name="connsiteX10" fmla="*/ 1353015 w 4991782"/>
              <a:gd name="connsiteY10" fmla="*/ 153675 h 4544953"/>
              <a:gd name="connsiteX11" fmla="*/ 1412612 w 4991782"/>
              <a:gd name="connsiteY11" fmla="*/ 205999 h 4544953"/>
              <a:gd name="connsiteX12" fmla="*/ 1415462 w 4991782"/>
              <a:gd name="connsiteY12" fmla="*/ 205999 h 4544953"/>
              <a:gd name="connsiteX13" fmla="*/ 4934416 w 4991782"/>
              <a:gd name="connsiteY13" fmla="*/ 1121796 h 4544953"/>
              <a:gd name="connsiteX14" fmla="*/ 4941602 w 4991782"/>
              <a:gd name="connsiteY14" fmla="*/ 1119510 h 4544953"/>
              <a:gd name="connsiteX15" fmla="*/ 4942841 w 4991782"/>
              <a:gd name="connsiteY15" fmla="*/ 1112398 h 4544953"/>
              <a:gd name="connsiteX16" fmla="*/ 1414842 w 4991782"/>
              <a:gd name="connsiteY16" fmla="*/ 193299 h 4544953"/>
              <a:gd name="connsiteX17" fmla="*/ 1365157 w 4991782"/>
              <a:gd name="connsiteY17" fmla="*/ 152024 h 4544953"/>
              <a:gd name="connsiteX18" fmla="*/ 1402080 w 4991782"/>
              <a:gd name="connsiteY18" fmla="*/ 99573 h 4544953"/>
              <a:gd name="connsiteX19" fmla="*/ 4960188 w 4991782"/>
              <a:gd name="connsiteY19" fmla="*/ 578871 h 4544953"/>
              <a:gd name="connsiteX20" fmla="*/ 4991039 w 4991782"/>
              <a:gd name="connsiteY20" fmla="*/ 596270 h 4544953"/>
              <a:gd name="connsiteX21" fmla="*/ 4991782 w 4991782"/>
              <a:gd name="connsiteY21" fmla="*/ 580522 h 4544953"/>
              <a:gd name="connsiteX22" fmla="*/ 4965515 w 4991782"/>
              <a:gd name="connsiteY22" fmla="*/ 567314 h 4544953"/>
              <a:gd name="connsiteX23" fmla="*/ 997291 w 4991782"/>
              <a:gd name="connsiteY23" fmla="*/ 2372873 h 4544953"/>
              <a:gd name="connsiteX24" fmla="*/ 0 w 4991782"/>
              <a:gd name="connsiteY24" fmla="*/ 133482 h 4544953"/>
              <a:gd name="connsiteX25" fmla="*/ 0 w 4991782"/>
              <a:gd name="connsiteY25" fmla="*/ 198887 h 4544953"/>
              <a:gd name="connsiteX26" fmla="*/ 987503 w 4991782"/>
              <a:gd name="connsiteY26" fmla="*/ 2380747 h 4544953"/>
              <a:gd name="connsiteX27" fmla="*/ 3371138 w 4991782"/>
              <a:gd name="connsiteY27" fmla="*/ 4160652 h 4544953"/>
              <a:gd name="connsiteX28" fmla="*/ 3381051 w 4991782"/>
              <a:gd name="connsiteY28" fmla="*/ 4151254 h 4544953"/>
              <a:gd name="connsiteX29" fmla="*/ 997291 w 4991782"/>
              <a:gd name="connsiteY29" fmla="*/ 2372873 h 4544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991782" h="4544953">
                <a:moveTo>
                  <a:pt x="741928" y="2559690"/>
                </a:moveTo>
                <a:cubicBezTo>
                  <a:pt x="401196" y="2027179"/>
                  <a:pt x="154135" y="1427485"/>
                  <a:pt x="0" y="771911"/>
                </a:cubicBezTo>
                <a:lnTo>
                  <a:pt x="0" y="823854"/>
                </a:lnTo>
                <a:cubicBezTo>
                  <a:pt x="155250" y="1461775"/>
                  <a:pt x="398594" y="2046229"/>
                  <a:pt x="731644" y="2566675"/>
                </a:cubicBezTo>
                <a:cubicBezTo>
                  <a:pt x="1249432" y="3375665"/>
                  <a:pt x="1984298" y="4039367"/>
                  <a:pt x="2915549" y="4540128"/>
                </a:cubicBezTo>
                <a:lnTo>
                  <a:pt x="2923974" y="4544954"/>
                </a:lnTo>
                <a:lnTo>
                  <a:pt x="2933887" y="4536064"/>
                </a:lnTo>
                <a:cubicBezTo>
                  <a:pt x="1996564" y="4035176"/>
                  <a:pt x="1261699" y="3371728"/>
                  <a:pt x="741928" y="2559690"/>
                </a:cubicBezTo>
                <a:close/>
                <a:moveTo>
                  <a:pt x="4965515" y="567314"/>
                </a:moveTo>
                <a:cubicBezTo>
                  <a:pt x="3776795" y="29215"/>
                  <a:pt x="2708012" y="-114549"/>
                  <a:pt x="1399974" y="87127"/>
                </a:cubicBezTo>
                <a:cubicBezTo>
                  <a:pt x="1362927" y="95890"/>
                  <a:pt x="1349670" y="127767"/>
                  <a:pt x="1353015" y="153675"/>
                </a:cubicBezTo>
                <a:cubicBezTo>
                  <a:pt x="1356236" y="179202"/>
                  <a:pt x="1376309" y="205999"/>
                  <a:pt x="1412612" y="205999"/>
                </a:cubicBezTo>
                <a:cubicBezTo>
                  <a:pt x="1413603" y="205999"/>
                  <a:pt x="1414471" y="205999"/>
                  <a:pt x="1415462" y="205999"/>
                </a:cubicBezTo>
                <a:cubicBezTo>
                  <a:pt x="2767114" y="134879"/>
                  <a:pt x="3950506" y="442600"/>
                  <a:pt x="4934416" y="1121796"/>
                </a:cubicBezTo>
                <a:lnTo>
                  <a:pt x="4941602" y="1119510"/>
                </a:lnTo>
                <a:cubicBezTo>
                  <a:pt x="4941974" y="1117097"/>
                  <a:pt x="4942469" y="1114811"/>
                  <a:pt x="4942841" y="1112398"/>
                </a:cubicBezTo>
                <a:cubicBezTo>
                  <a:pt x="3956206" y="430789"/>
                  <a:pt x="2769220" y="122179"/>
                  <a:pt x="1414842" y="193299"/>
                </a:cubicBezTo>
                <a:cubicBezTo>
                  <a:pt x="1384982" y="194569"/>
                  <a:pt x="1368007" y="173360"/>
                  <a:pt x="1365157" y="152024"/>
                </a:cubicBezTo>
                <a:cubicBezTo>
                  <a:pt x="1362432" y="130942"/>
                  <a:pt x="1372963" y="106558"/>
                  <a:pt x="1402080" y="99573"/>
                </a:cubicBezTo>
                <a:cubicBezTo>
                  <a:pt x="2707021" y="-101595"/>
                  <a:pt x="3773698" y="42042"/>
                  <a:pt x="4960188" y="578871"/>
                </a:cubicBezTo>
                <a:lnTo>
                  <a:pt x="4991039" y="596270"/>
                </a:lnTo>
                <a:lnTo>
                  <a:pt x="4991782" y="580522"/>
                </a:lnTo>
                <a:lnTo>
                  <a:pt x="4965515" y="567314"/>
                </a:lnTo>
                <a:close/>
                <a:moveTo>
                  <a:pt x="997291" y="2372873"/>
                </a:moveTo>
                <a:cubicBezTo>
                  <a:pt x="504035" y="1716410"/>
                  <a:pt x="163180" y="946028"/>
                  <a:pt x="0" y="133482"/>
                </a:cubicBezTo>
                <a:lnTo>
                  <a:pt x="0" y="198887"/>
                </a:lnTo>
                <a:cubicBezTo>
                  <a:pt x="168136" y="989716"/>
                  <a:pt x="505646" y="1739397"/>
                  <a:pt x="987503" y="2380747"/>
                </a:cubicBezTo>
                <a:cubicBezTo>
                  <a:pt x="1598837" y="3194436"/>
                  <a:pt x="2400982" y="3793114"/>
                  <a:pt x="3371138" y="4160652"/>
                </a:cubicBezTo>
                <a:cubicBezTo>
                  <a:pt x="3374360" y="4157477"/>
                  <a:pt x="3377829" y="4154429"/>
                  <a:pt x="3381051" y="4151254"/>
                </a:cubicBezTo>
                <a:cubicBezTo>
                  <a:pt x="2410399" y="3784605"/>
                  <a:pt x="1608378" y="3186435"/>
                  <a:pt x="997291" y="2372873"/>
                </a:cubicBezTo>
                <a:close/>
              </a:path>
            </a:pathLst>
          </a:custGeom>
          <a:solidFill>
            <a:srgbClr val="FF6C00"/>
          </a:solidFill>
          <a:ln w="123825" cap="flat">
            <a:noFill/>
            <a:prstDash val="solid"/>
            <a:miter/>
          </a:ln>
        </p:spPr>
        <p:txBody>
          <a:bodyPr rtlCol="0" anchor="ctr"/>
          <a:lstStyle/>
          <a:p>
            <a:endParaRPr lang="en-SI"/>
          </a:p>
        </p:txBody>
      </p:sp>
      <p:sp>
        <p:nvSpPr>
          <p:cNvPr id="22" name="Subtitle 2">
            <a:extLst>
              <a:ext uri="{FF2B5EF4-FFF2-40B4-BE49-F238E27FC236}">
                <a16:creationId xmlns:a16="http://schemas.microsoft.com/office/drawing/2014/main" id="{E7146348-B432-5B61-1106-C7155D0DB0A2}"/>
              </a:ext>
            </a:extLst>
          </p:cNvPr>
          <p:cNvSpPr>
            <a:spLocks noGrp="1"/>
          </p:cNvSpPr>
          <p:nvPr>
            <p:ph type="subTitle" idx="1"/>
          </p:nvPr>
        </p:nvSpPr>
        <p:spPr>
          <a:xfrm>
            <a:off x="5513189" y="5581265"/>
            <a:ext cx="6043810" cy="872836"/>
          </a:xfrm>
        </p:spPr>
        <p:txBody>
          <a:bodyPr lIns="72000" tIns="0" rIns="72000" bIns="0">
            <a:normAutofit/>
          </a:bodyPr>
          <a:lstStyle>
            <a:lvl1pPr marL="0" indent="0" algn="l">
              <a:buNone/>
              <a:defRPr sz="1600" spc="0">
                <a:solidFill>
                  <a:schemeClr val="bg1">
                    <a:lumMod val="8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pic>
        <p:nvPicPr>
          <p:cNvPr id="4" name="Graphic 3">
            <a:extLst>
              <a:ext uri="{FF2B5EF4-FFF2-40B4-BE49-F238E27FC236}">
                <a16:creationId xmlns:a16="http://schemas.microsoft.com/office/drawing/2014/main" id="{BA520732-9619-102C-BFB5-FFEB5F2DC6F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219717" y="1688942"/>
            <a:ext cx="2294812" cy="1059144"/>
          </a:xfrm>
          <a:prstGeom prst="rect">
            <a:avLst/>
          </a:prstGeom>
        </p:spPr>
      </p:pic>
      <p:sp>
        <p:nvSpPr>
          <p:cNvPr id="21" name="Title 1">
            <a:extLst>
              <a:ext uri="{FF2B5EF4-FFF2-40B4-BE49-F238E27FC236}">
                <a16:creationId xmlns:a16="http://schemas.microsoft.com/office/drawing/2014/main" id="{899E883B-6DE6-02D7-EB2A-15A75013A7A6}"/>
              </a:ext>
            </a:extLst>
          </p:cNvPr>
          <p:cNvSpPr>
            <a:spLocks noGrp="1"/>
          </p:cNvSpPr>
          <p:nvPr>
            <p:ph type="ctrTitle"/>
          </p:nvPr>
        </p:nvSpPr>
        <p:spPr>
          <a:xfrm>
            <a:off x="5513189" y="2959330"/>
            <a:ext cx="6043810" cy="2410691"/>
          </a:xfrm>
        </p:spPr>
        <p:txBody>
          <a:bodyPr wrap="square" lIns="72000" tIns="0" rIns="72000" bIns="0" anchor="b" anchorCtr="0">
            <a:noAutofit/>
          </a:bodyPr>
          <a:lstStyle>
            <a:lvl1pPr marL="0" indent="0" algn="l">
              <a:lnSpc>
                <a:spcPts val="3960"/>
              </a:lnSpc>
              <a:buClr>
                <a:srgbClr val="E65A00"/>
              </a:buClr>
              <a:buFontTx/>
              <a:buNone/>
              <a:defRPr sz="3800" b="1" spc="-100" baseline="0">
                <a:solidFill>
                  <a:schemeClr val="bg1"/>
                </a:solidFill>
                <a:latin typeface="+mj-lt"/>
              </a:defRPr>
            </a:lvl1pPr>
          </a:lstStyle>
          <a:p>
            <a:r>
              <a:rPr lang="en-GB" dirty="0"/>
              <a:t>Click to edit Master title style</a:t>
            </a:r>
            <a:endParaRPr lang="en-US" dirty="0"/>
          </a:p>
        </p:txBody>
      </p:sp>
      <p:sp>
        <p:nvSpPr>
          <p:cNvPr id="13" name="TextBox 12">
            <a:extLst>
              <a:ext uri="{FF2B5EF4-FFF2-40B4-BE49-F238E27FC236}">
                <a16:creationId xmlns:a16="http://schemas.microsoft.com/office/drawing/2014/main" id="{4F676E43-A18D-B81B-F285-B5A9A0AECB66}"/>
              </a:ext>
            </a:extLst>
          </p:cNvPr>
          <p:cNvSpPr txBox="1"/>
          <p:nvPr userDrawn="1"/>
        </p:nvSpPr>
        <p:spPr>
          <a:xfrm>
            <a:off x="5328458" y="7880465"/>
            <a:ext cx="184731" cy="369332"/>
          </a:xfrm>
          <a:prstGeom prst="rect">
            <a:avLst/>
          </a:prstGeom>
          <a:noFill/>
        </p:spPr>
        <p:txBody>
          <a:bodyPr wrap="none" rtlCol="0">
            <a:spAutoFit/>
          </a:bodyPr>
          <a:lstStyle/>
          <a:p>
            <a:endParaRPr lang="en-SI" dirty="0"/>
          </a:p>
        </p:txBody>
      </p:sp>
      <p:sp>
        <p:nvSpPr>
          <p:cNvPr id="20" name="Text Placeholder 19">
            <a:extLst>
              <a:ext uri="{FF2B5EF4-FFF2-40B4-BE49-F238E27FC236}">
                <a16:creationId xmlns:a16="http://schemas.microsoft.com/office/drawing/2014/main" id="{F9A895D8-1BD8-D6AC-A255-9F0E5E8945D5}"/>
              </a:ext>
            </a:extLst>
          </p:cNvPr>
          <p:cNvSpPr>
            <a:spLocks noGrp="1"/>
          </p:cNvSpPr>
          <p:nvPr>
            <p:ph type="body" sz="quarter" idx="10" hasCustomPrompt="1"/>
          </p:nvPr>
        </p:nvSpPr>
        <p:spPr>
          <a:xfrm>
            <a:off x="5513387" y="1688943"/>
            <a:ext cx="6043612" cy="973320"/>
          </a:xfrm>
        </p:spPr>
        <p:txBody>
          <a:bodyPr anchor="b" anchorCtr="0">
            <a:noAutofit/>
          </a:bodyPr>
          <a:lstStyle>
            <a:lvl1pPr marL="0" indent="0">
              <a:buFontTx/>
              <a:buNone/>
              <a:defRPr sz="1800" b="1" spc="50" baseline="0">
                <a:solidFill>
                  <a:schemeClr val="accent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GB" dirty="0"/>
              <a:t>CLICK TO EDIT MASTER TEXT STYLES</a:t>
            </a:r>
            <a:endParaRPr lang="en-SI" dirty="0"/>
          </a:p>
        </p:txBody>
      </p:sp>
      <p:cxnSp>
        <p:nvCxnSpPr>
          <p:cNvPr id="33" name="Straight Connector 32">
            <a:extLst>
              <a:ext uri="{FF2B5EF4-FFF2-40B4-BE49-F238E27FC236}">
                <a16:creationId xmlns:a16="http://schemas.microsoft.com/office/drawing/2014/main" id="{C2CE6C98-FA39-F71D-956E-B1418E9C1D5B}"/>
              </a:ext>
            </a:extLst>
          </p:cNvPr>
          <p:cNvCxnSpPr/>
          <p:nvPr userDrawn="1"/>
        </p:nvCxnSpPr>
        <p:spPr>
          <a:xfrm>
            <a:off x="5513189" y="2818014"/>
            <a:ext cx="604381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4032802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Content Slide">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CA02DD3B-860F-1061-FE8D-B15767BAD505}"/>
              </a:ext>
            </a:extLst>
          </p:cNvPr>
          <p:cNvSpPr/>
          <p:nvPr userDrawn="1"/>
        </p:nvSpPr>
        <p:spPr>
          <a:xfrm>
            <a:off x="1" y="407693"/>
            <a:ext cx="6257870" cy="2105394"/>
          </a:xfrm>
          <a:prstGeom prst="rect">
            <a:avLst/>
          </a:prstGeom>
          <a:solidFill>
            <a:srgbClr val="E65A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SI"/>
          </a:p>
        </p:txBody>
      </p:sp>
      <p:pic>
        <p:nvPicPr>
          <p:cNvPr id="28" name="Graphic 27">
            <a:extLst>
              <a:ext uri="{FF2B5EF4-FFF2-40B4-BE49-F238E27FC236}">
                <a16:creationId xmlns:a16="http://schemas.microsoft.com/office/drawing/2014/main" id="{DDD430C8-F9F1-CC2F-3862-17B384A1195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469370" y="407693"/>
            <a:ext cx="404394" cy="410430"/>
          </a:xfrm>
          <a:prstGeom prst="rect">
            <a:avLst/>
          </a:prstGeom>
          <a:effectLst/>
        </p:spPr>
      </p:pic>
      <p:sp>
        <p:nvSpPr>
          <p:cNvPr id="8" name="Title 1">
            <a:extLst>
              <a:ext uri="{FF2B5EF4-FFF2-40B4-BE49-F238E27FC236}">
                <a16:creationId xmlns:a16="http://schemas.microsoft.com/office/drawing/2014/main" id="{8D1AD7D8-4326-BEBB-7FFA-78A896A3AF87}"/>
              </a:ext>
            </a:extLst>
          </p:cNvPr>
          <p:cNvSpPr>
            <a:spLocks noGrp="1"/>
          </p:cNvSpPr>
          <p:nvPr>
            <p:ph type="ctrTitle"/>
          </p:nvPr>
        </p:nvSpPr>
        <p:spPr>
          <a:xfrm>
            <a:off x="761996" y="752958"/>
            <a:ext cx="4969935" cy="1566348"/>
          </a:xfrm>
        </p:spPr>
        <p:txBody>
          <a:bodyPr wrap="square" lIns="72000" tIns="0" rIns="72000" bIns="0" anchor="t" anchorCtr="0">
            <a:noAutofit/>
          </a:bodyPr>
          <a:lstStyle>
            <a:lvl1pPr marL="0" indent="0" algn="l">
              <a:lnSpc>
                <a:spcPct val="100000"/>
              </a:lnSpc>
              <a:buClr>
                <a:srgbClr val="E65A00"/>
              </a:buClr>
              <a:buFontTx/>
              <a:buNone/>
              <a:defRPr sz="2600" b="0" spc="0" baseline="0">
                <a:solidFill>
                  <a:schemeClr val="bg1"/>
                </a:solidFill>
                <a:latin typeface="+mn-lt"/>
              </a:defRPr>
            </a:lvl1pPr>
          </a:lstStyle>
          <a:p>
            <a:r>
              <a:rPr lang="en-GB"/>
              <a:t>Click to edit Master title style</a:t>
            </a:r>
            <a:endParaRPr lang="en-US" dirty="0"/>
          </a:p>
        </p:txBody>
      </p:sp>
      <p:sp>
        <p:nvSpPr>
          <p:cNvPr id="10" name="Text Placeholder 9">
            <a:extLst>
              <a:ext uri="{FF2B5EF4-FFF2-40B4-BE49-F238E27FC236}">
                <a16:creationId xmlns:a16="http://schemas.microsoft.com/office/drawing/2014/main" id="{57D9FC4A-B6F8-3E1F-814E-74B76D1334FA}"/>
              </a:ext>
            </a:extLst>
          </p:cNvPr>
          <p:cNvSpPr>
            <a:spLocks noGrp="1"/>
          </p:cNvSpPr>
          <p:nvPr>
            <p:ph type="body" sz="quarter" idx="10"/>
          </p:nvPr>
        </p:nvSpPr>
        <p:spPr>
          <a:xfrm>
            <a:off x="761997" y="2790333"/>
            <a:ext cx="4969935" cy="3591613"/>
          </a:xfrm>
        </p:spPr>
        <p:txBody>
          <a:bodyPr>
            <a:normAutofit/>
          </a:bodyPr>
          <a:lstStyle>
            <a:lvl1pPr marL="0" indent="0" algn="l">
              <a:lnSpc>
                <a:spcPct val="150000"/>
              </a:lnSpc>
              <a:buFontTx/>
              <a:buNone/>
              <a:defRPr sz="1600">
                <a:solidFill>
                  <a:schemeClr val="tx1"/>
                </a:solidFill>
              </a:defRPr>
            </a:lvl1pPr>
            <a:lvl2pPr marL="457200" indent="0" algn="l">
              <a:buFontTx/>
              <a:buNone/>
              <a:defRPr/>
            </a:lvl2pPr>
            <a:lvl3pPr marL="914400" indent="0" algn="l">
              <a:buFontTx/>
              <a:buNone/>
              <a:defRPr/>
            </a:lvl3pPr>
            <a:lvl4pPr marL="1371600" indent="0" algn="l">
              <a:buFontTx/>
              <a:buNone/>
              <a:defRPr/>
            </a:lvl4pPr>
            <a:lvl5pPr marL="1828800" indent="0" algn="l">
              <a:buFontTx/>
              <a:buNone/>
              <a:defRPr/>
            </a:lvl5pPr>
          </a:lstStyle>
          <a:p>
            <a:pPr lvl="0"/>
            <a:r>
              <a:rPr lang="en-GB"/>
              <a:t>Click to edit Master text styles</a:t>
            </a:r>
          </a:p>
        </p:txBody>
      </p:sp>
      <p:sp>
        <p:nvSpPr>
          <p:cNvPr id="9" name="Text Placeholder 2">
            <a:extLst>
              <a:ext uri="{FF2B5EF4-FFF2-40B4-BE49-F238E27FC236}">
                <a16:creationId xmlns:a16="http://schemas.microsoft.com/office/drawing/2014/main" id="{1EE70394-EE21-67CA-2F60-BA96EA57BEE9}"/>
              </a:ext>
            </a:extLst>
          </p:cNvPr>
          <p:cNvSpPr>
            <a:spLocks noGrp="1"/>
          </p:cNvSpPr>
          <p:nvPr>
            <p:ph type="body" sz="quarter" idx="12"/>
          </p:nvPr>
        </p:nvSpPr>
        <p:spPr>
          <a:xfrm>
            <a:off x="6257871" y="2790825"/>
            <a:ext cx="4969934" cy="3591120"/>
          </a:xfrm>
        </p:spPr>
        <p:txBody>
          <a:bodyPr>
            <a:normAutofit/>
          </a:bodyPr>
          <a:lstStyle>
            <a:lvl1pPr marL="342900" indent="-342900">
              <a:buClr>
                <a:srgbClr val="E65A00"/>
              </a:buClr>
              <a:buSzPct val="120000"/>
              <a:buFont typeface=".Hiragino Kaku Gothic Interface W3"/>
              <a:buChar char="▪"/>
              <a:defRPr sz="1600"/>
            </a:lvl1pPr>
            <a:lvl2pPr marL="742950" indent="-285750">
              <a:buClr>
                <a:srgbClr val="E65A00"/>
              </a:buClr>
              <a:buSzPct val="120000"/>
              <a:buFont typeface="System Font Regular"/>
              <a:buChar char="‣"/>
              <a:defRPr sz="1600"/>
            </a:lvl2pPr>
            <a:lvl3pPr marL="1143000" indent="-228600">
              <a:buClr>
                <a:srgbClr val="E65A00"/>
              </a:buClr>
              <a:buSzPct val="80000"/>
              <a:buFont typeface="System Font Regular"/>
              <a:buChar char="→"/>
              <a:defRPr sz="1600"/>
            </a:lvl3pPr>
            <a:lvl4pPr>
              <a:buClr>
                <a:srgbClr val="E65A00"/>
              </a:buClr>
              <a:defRPr sz="1600"/>
            </a:lvl4pPr>
            <a:lvl5pPr>
              <a:buClr>
                <a:srgbClr val="E65A00"/>
              </a:buClr>
              <a:defRPr sz="1600"/>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11" name="Picture Placeholder 6">
            <a:extLst>
              <a:ext uri="{FF2B5EF4-FFF2-40B4-BE49-F238E27FC236}">
                <a16:creationId xmlns:a16="http://schemas.microsoft.com/office/drawing/2014/main" id="{255F731F-AC8B-2E46-FF17-8D1F5B7CF052}"/>
              </a:ext>
            </a:extLst>
          </p:cNvPr>
          <p:cNvSpPr>
            <a:spLocks noGrp="1"/>
          </p:cNvSpPr>
          <p:nvPr>
            <p:ph type="pic" sz="quarter" idx="13" hasCustomPrompt="1"/>
          </p:nvPr>
        </p:nvSpPr>
        <p:spPr>
          <a:xfrm>
            <a:off x="6257870" y="407694"/>
            <a:ext cx="4969934" cy="2105394"/>
          </a:xfrm>
          <a:pattFill prst="pct5">
            <a:fgClr>
              <a:schemeClr val="bg1">
                <a:lumMod val="95000"/>
              </a:schemeClr>
            </a:fgClr>
            <a:bgClr>
              <a:schemeClr val="bg1">
                <a:lumMod val="75000"/>
              </a:schemeClr>
            </a:bgClr>
          </a:pattFill>
        </p:spPr>
        <p:txBody>
          <a:bodyPr>
            <a:normAutofit/>
          </a:bodyPr>
          <a:lstStyle>
            <a:lvl1pPr>
              <a:defRPr sz="1600"/>
            </a:lvl1pPr>
          </a:lstStyle>
          <a:p>
            <a:r>
              <a:rPr lang="en-SI" dirty="0"/>
              <a:t>Click icone to add picture</a:t>
            </a:r>
          </a:p>
        </p:txBody>
      </p:sp>
    </p:spTree>
    <p:extLst>
      <p:ext uri="{BB962C8B-B14F-4D97-AF65-F5344CB8AC3E}">
        <p14:creationId xmlns:p14="http://schemas.microsoft.com/office/powerpoint/2010/main" val="4248141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1000"/>
                                        <p:tgtEl>
                                          <p:spTgt spid="2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Content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28810BD-7B0C-CA8C-E161-AE7F11779B56}"/>
              </a:ext>
            </a:extLst>
          </p:cNvPr>
          <p:cNvSpPr/>
          <p:nvPr userDrawn="1"/>
        </p:nvSpPr>
        <p:spPr>
          <a:xfrm>
            <a:off x="5092784" y="-54501"/>
            <a:ext cx="7151698" cy="6988196"/>
          </a:xfrm>
          <a:custGeom>
            <a:avLst/>
            <a:gdLst>
              <a:gd name="connsiteX0" fmla="*/ 0 w 7099216"/>
              <a:gd name="connsiteY0" fmla="*/ 0 h 6909473"/>
              <a:gd name="connsiteX1" fmla="*/ 7099216 w 7099216"/>
              <a:gd name="connsiteY1" fmla="*/ 0 h 6909473"/>
              <a:gd name="connsiteX2" fmla="*/ 7099216 w 7099216"/>
              <a:gd name="connsiteY2" fmla="*/ 6909473 h 6909473"/>
              <a:gd name="connsiteX3" fmla="*/ 0 w 7099216"/>
              <a:gd name="connsiteY3" fmla="*/ 6909473 h 6909473"/>
              <a:gd name="connsiteX4" fmla="*/ 0 w 7099216"/>
              <a:gd name="connsiteY4" fmla="*/ 0 h 6909473"/>
              <a:gd name="connsiteX0" fmla="*/ 1071846 w 7099216"/>
              <a:gd name="connsiteY0" fmla="*/ 0 h 6915529"/>
              <a:gd name="connsiteX1" fmla="*/ 7099216 w 7099216"/>
              <a:gd name="connsiteY1" fmla="*/ 6056 h 6915529"/>
              <a:gd name="connsiteX2" fmla="*/ 7099216 w 7099216"/>
              <a:gd name="connsiteY2" fmla="*/ 6915529 h 6915529"/>
              <a:gd name="connsiteX3" fmla="*/ 0 w 7099216"/>
              <a:gd name="connsiteY3" fmla="*/ 6915529 h 6915529"/>
              <a:gd name="connsiteX4" fmla="*/ 1071846 w 7099216"/>
              <a:gd name="connsiteY4" fmla="*/ 0 h 6915529"/>
              <a:gd name="connsiteX0" fmla="*/ 1011290 w 7099216"/>
              <a:gd name="connsiteY0" fmla="*/ 0 h 6915529"/>
              <a:gd name="connsiteX1" fmla="*/ 7099216 w 7099216"/>
              <a:gd name="connsiteY1" fmla="*/ 6056 h 6915529"/>
              <a:gd name="connsiteX2" fmla="*/ 7099216 w 7099216"/>
              <a:gd name="connsiteY2" fmla="*/ 6915529 h 6915529"/>
              <a:gd name="connsiteX3" fmla="*/ 0 w 7099216"/>
              <a:gd name="connsiteY3" fmla="*/ 6915529 h 6915529"/>
              <a:gd name="connsiteX4" fmla="*/ 1011290 w 7099216"/>
              <a:gd name="connsiteY4" fmla="*/ 0 h 69155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99216" h="6915529">
                <a:moveTo>
                  <a:pt x="1011290" y="0"/>
                </a:moveTo>
                <a:lnTo>
                  <a:pt x="7099216" y="6056"/>
                </a:lnTo>
                <a:lnTo>
                  <a:pt x="7099216" y="6915529"/>
                </a:lnTo>
                <a:lnTo>
                  <a:pt x="0" y="6915529"/>
                </a:lnTo>
                <a:lnTo>
                  <a:pt x="1011290" y="0"/>
                </a:lnTo>
                <a:close/>
              </a:path>
            </a:pathLst>
          </a:custGeom>
          <a:solidFill>
            <a:srgbClr val="E65A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SI" dirty="0"/>
          </a:p>
        </p:txBody>
      </p:sp>
      <p:sp>
        <p:nvSpPr>
          <p:cNvPr id="29" name="Rectangle 28">
            <a:extLst>
              <a:ext uri="{FF2B5EF4-FFF2-40B4-BE49-F238E27FC236}">
                <a16:creationId xmlns:a16="http://schemas.microsoft.com/office/drawing/2014/main" id="{CA02DD3B-860F-1061-FE8D-B15767BAD505}"/>
              </a:ext>
            </a:extLst>
          </p:cNvPr>
          <p:cNvSpPr/>
          <p:nvPr userDrawn="1"/>
        </p:nvSpPr>
        <p:spPr>
          <a:xfrm>
            <a:off x="761998" y="689203"/>
            <a:ext cx="1862668" cy="110066"/>
          </a:xfrm>
          <a:prstGeom prst="rect">
            <a:avLst/>
          </a:prstGeom>
          <a:solidFill>
            <a:srgbClr val="E65A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SI"/>
          </a:p>
        </p:txBody>
      </p:sp>
      <p:sp>
        <p:nvSpPr>
          <p:cNvPr id="8" name="Title 1">
            <a:extLst>
              <a:ext uri="{FF2B5EF4-FFF2-40B4-BE49-F238E27FC236}">
                <a16:creationId xmlns:a16="http://schemas.microsoft.com/office/drawing/2014/main" id="{8D1AD7D8-4326-BEBB-7FFA-78A896A3AF87}"/>
              </a:ext>
            </a:extLst>
          </p:cNvPr>
          <p:cNvSpPr>
            <a:spLocks noGrp="1"/>
          </p:cNvSpPr>
          <p:nvPr>
            <p:ph type="ctrTitle"/>
          </p:nvPr>
        </p:nvSpPr>
        <p:spPr>
          <a:xfrm>
            <a:off x="761997" y="970959"/>
            <a:ext cx="3737335" cy="3140813"/>
          </a:xfrm>
          <a:solidFill>
            <a:schemeClr val="bg1"/>
          </a:solidFill>
        </p:spPr>
        <p:txBody>
          <a:bodyPr wrap="square" lIns="72000" tIns="0" rIns="72000" bIns="0" anchor="t" anchorCtr="0">
            <a:noAutofit/>
          </a:bodyPr>
          <a:lstStyle>
            <a:lvl1pPr marL="0" indent="0" algn="l">
              <a:lnSpc>
                <a:spcPct val="100000"/>
              </a:lnSpc>
              <a:buClr>
                <a:srgbClr val="E65A00"/>
              </a:buClr>
              <a:buFontTx/>
              <a:buNone/>
              <a:defRPr sz="2800" b="0" spc="0" baseline="0">
                <a:solidFill>
                  <a:srgbClr val="E65A00"/>
                </a:solidFill>
                <a:latin typeface="+mn-lt"/>
              </a:defRPr>
            </a:lvl1pPr>
          </a:lstStyle>
          <a:p>
            <a:r>
              <a:rPr lang="en-GB"/>
              <a:t>Click to edit Master title style</a:t>
            </a:r>
            <a:endParaRPr lang="en-US" dirty="0"/>
          </a:p>
        </p:txBody>
      </p:sp>
      <p:sp>
        <p:nvSpPr>
          <p:cNvPr id="10" name="Text Placeholder 9">
            <a:extLst>
              <a:ext uri="{FF2B5EF4-FFF2-40B4-BE49-F238E27FC236}">
                <a16:creationId xmlns:a16="http://schemas.microsoft.com/office/drawing/2014/main" id="{57D9FC4A-B6F8-3E1F-814E-74B76D1334FA}"/>
              </a:ext>
            </a:extLst>
          </p:cNvPr>
          <p:cNvSpPr>
            <a:spLocks noGrp="1"/>
          </p:cNvSpPr>
          <p:nvPr>
            <p:ph type="body" sz="quarter" idx="10"/>
          </p:nvPr>
        </p:nvSpPr>
        <p:spPr>
          <a:xfrm>
            <a:off x="761997" y="4299497"/>
            <a:ext cx="3737335" cy="2082449"/>
          </a:xfrm>
          <a:solidFill>
            <a:schemeClr val="bg1"/>
          </a:solidFill>
        </p:spPr>
        <p:txBody>
          <a:bodyPr>
            <a:normAutofit/>
          </a:bodyPr>
          <a:lstStyle>
            <a:lvl1pPr marL="0" indent="0" algn="l">
              <a:lnSpc>
                <a:spcPct val="150000"/>
              </a:lnSpc>
              <a:buFontTx/>
              <a:buNone/>
              <a:defRPr sz="1600">
                <a:solidFill>
                  <a:schemeClr val="tx1"/>
                </a:solidFill>
              </a:defRPr>
            </a:lvl1pPr>
            <a:lvl2pPr marL="457200" indent="0" algn="l">
              <a:buFontTx/>
              <a:buNone/>
              <a:defRPr/>
            </a:lvl2pPr>
            <a:lvl3pPr marL="914400" indent="0" algn="l">
              <a:buFontTx/>
              <a:buNone/>
              <a:defRPr/>
            </a:lvl3pPr>
            <a:lvl4pPr marL="1371600" indent="0" algn="l">
              <a:buFontTx/>
              <a:buNone/>
              <a:defRPr/>
            </a:lvl4pPr>
            <a:lvl5pPr marL="1828800" indent="0" algn="l">
              <a:buFontTx/>
              <a:buNone/>
              <a:defRPr/>
            </a:lvl5pPr>
          </a:lstStyle>
          <a:p>
            <a:pPr lvl="0"/>
            <a:r>
              <a:rPr lang="en-GB"/>
              <a:t>Click to edit Master text styles</a:t>
            </a:r>
          </a:p>
        </p:txBody>
      </p:sp>
      <p:sp>
        <p:nvSpPr>
          <p:cNvPr id="9" name="Text Placeholder 2">
            <a:extLst>
              <a:ext uri="{FF2B5EF4-FFF2-40B4-BE49-F238E27FC236}">
                <a16:creationId xmlns:a16="http://schemas.microsoft.com/office/drawing/2014/main" id="{1EE70394-EE21-67CA-2F60-BA96EA57BEE9}"/>
              </a:ext>
            </a:extLst>
          </p:cNvPr>
          <p:cNvSpPr>
            <a:spLocks noGrp="1"/>
          </p:cNvSpPr>
          <p:nvPr>
            <p:ph type="body" sz="quarter" idx="12"/>
          </p:nvPr>
        </p:nvSpPr>
        <p:spPr>
          <a:xfrm>
            <a:off x="7115363" y="979072"/>
            <a:ext cx="4026993" cy="5402873"/>
          </a:xfrm>
        </p:spPr>
        <p:txBody>
          <a:bodyPr>
            <a:normAutofit/>
          </a:bodyPr>
          <a:lstStyle>
            <a:lvl1pPr marL="342900" indent="-342900">
              <a:buClr>
                <a:schemeClr val="bg1"/>
              </a:buClr>
              <a:buSzPct val="120000"/>
              <a:buFont typeface=".Hiragino Kaku Gothic Interface W3"/>
              <a:buChar char="▪"/>
              <a:defRPr sz="1600">
                <a:solidFill>
                  <a:schemeClr val="bg1"/>
                </a:solidFill>
              </a:defRPr>
            </a:lvl1pPr>
            <a:lvl2pPr marL="742950" indent="-285750">
              <a:buClr>
                <a:schemeClr val="bg1"/>
              </a:buClr>
              <a:buSzPct val="120000"/>
              <a:buFont typeface="System Font Regular"/>
              <a:buChar char="‣"/>
              <a:defRPr sz="1600">
                <a:solidFill>
                  <a:schemeClr val="bg1"/>
                </a:solidFill>
              </a:defRPr>
            </a:lvl2pPr>
            <a:lvl3pPr marL="1143000" indent="-228600">
              <a:buClr>
                <a:schemeClr val="bg1"/>
              </a:buClr>
              <a:buSzPct val="80000"/>
              <a:buFont typeface="System Font Regular"/>
              <a:buChar char="→"/>
              <a:defRPr sz="1600">
                <a:solidFill>
                  <a:schemeClr val="bg1"/>
                </a:solidFill>
              </a:defRPr>
            </a:lvl3pPr>
            <a:lvl4pPr marL="1657350" indent="-285750">
              <a:buClr>
                <a:schemeClr val="bg1"/>
              </a:buClr>
              <a:buFont typeface="Arial" panose="020B0604020202020204" pitchFamily="34" charset="0"/>
              <a:buChar char="•"/>
              <a:defRPr sz="1600">
                <a:solidFill>
                  <a:schemeClr val="bg1"/>
                </a:solidFill>
              </a:defRPr>
            </a:lvl4pPr>
            <a:lvl5pPr>
              <a:buClr>
                <a:srgbClr val="E65A00"/>
              </a:buClr>
              <a:defRPr sz="1600"/>
            </a:lvl5pPr>
          </a:lstStyle>
          <a:p>
            <a:pPr lvl="0"/>
            <a:r>
              <a:rPr lang="en-GB"/>
              <a:t>Click to edit Master text styles</a:t>
            </a:r>
          </a:p>
          <a:p>
            <a:pPr lvl="1"/>
            <a:r>
              <a:rPr lang="en-GB"/>
              <a:t>Second level</a:t>
            </a:r>
          </a:p>
          <a:p>
            <a:pPr lvl="2"/>
            <a:r>
              <a:rPr lang="en-GB"/>
              <a:t>Third level</a:t>
            </a:r>
          </a:p>
          <a:p>
            <a:pPr lvl="3"/>
            <a:r>
              <a:rPr lang="en-GB"/>
              <a:t>Fourth level</a:t>
            </a:r>
          </a:p>
        </p:txBody>
      </p:sp>
      <p:pic>
        <p:nvPicPr>
          <p:cNvPr id="11" name="Graphic 10">
            <a:extLst>
              <a:ext uri="{FF2B5EF4-FFF2-40B4-BE49-F238E27FC236}">
                <a16:creationId xmlns:a16="http://schemas.microsoft.com/office/drawing/2014/main" id="{0BCF3AA2-7C33-3C97-D175-B7EB9DA66A4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469370" y="407693"/>
            <a:ext cx="404394" cy="410430"/>
          </a:xfrm>
          <a:prstGeom prst="rect">
            <a:avLst/>
          </a:prstGeom>
          <a:effectLst/>
        </p:spPr>
      </p:pic>
    </p:spTree>
    <p:extLst>
      <p:ext uri="{BB962C8B-B14F-4D97-AF65-F5344CB8AC3E}">
        <p14:creationId xmlns:p14="http://schemas.microsoft.com/office/powerpoint/2010/main" val="402969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par>
                                <p:cTn id="8" presetID="22" presetClass="entr" presetSubtype="4"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02_Title Slide">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660A7B4E-9EAD-B74B-A88D-8FB8E2E321F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903386" y="2629958"/>
            <a:ext cx="3992283" cy="4051869"/>
          </a:xfrm>
          <a:prstGeom prst="rect">
            <a:avLst/>
          </a:prstGeom>
          <a:effectLst>
            <a:outerShdw blurRad="197451" dist="25400" dir="2700000" algn="tl" rotWithShape="0">
              <a:prstClr val="black">
                <a:alpha val="9203"/>
              </a:prstClr>
            </a:outerShdw>
          </a:effectLst>
        </p:spPr>
      </p:pic>
      <p:sp>
        <p:nvSpPr>
          <p:cNvPr id="11" name="Title 1">
            <a:extLst>
              <a:ext uri="{FF2B5EF4-FFF2-40B4-BE49-F238E27FC236}">
                <a16:creationId xmlns:a16="http://schemas.microsoft.com/office/drawing/2014/main" id="{4B8DD092-E8E1-29A4-1C3E-633B3EA0C7C5}"/>
              </a:ext>
            </a:extLst>
          </p:cNvPr>
          <p:cNvSpPr>
            <a:spLocks noGrp="1"/>
          </p:cNvSpPr>
          <p:nvPr>
            <p:ph type="ctrTitle"/>
          </p:nvPr>
        </p:nvSpPr>
        <p:spPr>
          <a:xfrm>
            <a:off x="761998" y="965210"/>
            <a:ext cx="6646335" cy="2057390"/>
          </a:xfrm>
        </p:spPr>
        <p:txBody>
          <a:bodyPr wrap="square" lIns="72000" tIns="0" rIns="72000" bIns="0" anchor="b" anchorCtr="0">
            <a:noAutofit/>
          </a:bodyPr>
          <a:lstStyle>
            <a:lvl1pPr marL="0" indent="0" algn="l">
              <a:lnSpc>
                <a:spcPts val="4020"/>
              </a:lnSpc>
              <a:buClr>
                <a:srgbClr val="E65A00"/>
              </a:buClr>
              <a:buFontTx/>
              <a:buNone/>
              <a:defRPr sz="3600" b="1" spc="-100" baseline="0">
                <a:solidFill>
                  <a:srgbClr val="E65A00"/>
                </a:solidFill>
                <a:latin typeface="+mj-lt"/>
              </a:defRPr>
            </a:lvl1pPr>
          </a:lstStyle>
          <a:p>
            <a:r>
              <a:rPr lang="en-GB"/>
              <a:t>Click to edit Master title style</a:t>
            </a:r>
            <a:endParaRPr lang="en-US" dirty="0"/>
          </a:p>
        </p:txBody>
      </p:sp>
      <p:sp>
        <p:nvSpPr>
          <p:cNvPr id="12" name="Subtitle 2">
            <a:extLst>
              <a:ext uri="{FF2B5EF4-FFF2-40B4-BE49-F238E27FC236}">
                <a16:creationId xmlns:a16="http://schemas.microsoft.com/office/drawing/2014/main" id="{4751B972-4733-BFC2-54BB-66542E6EEC6B}"/>
              </a:ext>
            </a:extLst>
          </p:cNvPr>
          <p:cNvSpPr>
            <a:spLocks noGrp="1"/>
          </p:cNvSpPr>
          <p:nvPr>
            <p:ph type="subTitle" idx="1"/>
          </p:nvPr>
        </p:nvSpPr>
        <p:spPr>
          <a:xfrm>
            <a:off x="761998" y="3280268"/>
            <a:ext cx="6646335" cy="2057390"/>
          </a:xfrm>
        </p:spPr>
        <p:txBody>
          <a:bodyPr lIns="72000" tIns="0" rIns="72000" bIns="0">
            <a:normAutofit/>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16" name="Rectangle 15">
            <a:extLst>
              <a:ext uri="{FF2B5EF4-FFF2-40B4-BE49-F238E27FC236}">
                <a16:creationId xmlns:a16="http://schemas.microsoft.com/office/drawing/2014/main" id="{DEEC08C8-15C4-B8A1-6583-B8F4DC33A42A}"/>
              </a:ext>
            </a:extLst>
          </p:cNvPr>
          <p:cNvSpPr/>
          <p:nvPr userDrawn="1"/>
        </p:nvSpPr>
        <p:spPr>
          <a:xfrm>
            <a:off x="761998" y="689203"/>
            <a:ext cx="1862668" cy="110066"/>
          </a:xfrm>
          <a:prstGeom prst="rect">
            <a:avLst/>
          </a:prstGeom>
          <a:solidFill>
            <a:srgbClr val="E65A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SI"/>
          </a:p>
        </p:txBody>
      </p:sp>
    </p:spTree>
    <p:extLst>
      <p:ext uri="{BB962C8B-B14F-4D97-AF65-F5344CB8AC3E}">
        <p14:creationId xmlns:p14="http://schemas.microsoft.com/office/powerpoint/2010/main" val="443589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par>
                                <p:cTn id="8" presetID="2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03_Title Slide">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8585FD1-62F7-FA69-9AD0-DB5DD2391C30}"/>
              </a:ext>
            </a:extLst>
          </p:cNvPr>
          <p:cNvSpPr/>
          <p:nvPr userDrawn="1"/>
        </p:nvSpPr>
        <p:spPr>
          <a:xfrm>
            <a:off x="5494868" y="1"/>
            <a:ext cx="6697132" cy="6857999"/>
          </a:xfrm>
          <a:prstGeom prst="rect">
            <a:avLst/>
          </a:prstGeom>
          <a:gradFill>
            <a:gsLst>
              <a:gs pos="0">
                <a:schemeClr val="bg1">
                  <a:lumMod val="95000"/>
                </a:schemeClr>
              </a:gs>
              <a:gs pos="88000">
                <a:schemeClr val="bg1">
                  <a:lumMod val="75000"/>
                </a:schemeClr>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vert="horz" rtlCol="0" anchor="b" anchorCtr="0">
            <a:noAutofit/>
          </a:bodyPr>
          <a:lstStyle/>
          <a:p>
            <a:pPr algn="ctr"/>
            <a:endParaRPr lang="en-SI" dirty="0">
              <a:gradFill>
                <a:gsLst>
                  <a:gs pos="0">
                    <a:srgbClr val="E65A00"/>
                  </a:gs>
                  <a:gs pos="100000">
                    <a:srgbClr val="B04F00"/>
                  </a:gs>
                </a:gsLst>
                <a:lin ang="2700000" scaled="1"/>
              </a:gradFill>
              <a:effectLst/>
            </a:endParaRPr>
          </a:p>
        </p:txBody>
      </p:sp>
      <p:pic>
        <p:nvPicPr>
          <p:cNvPr id="29" name="Graphic 28">
            <a:extLst>
              <a:ext uri="{FF2B5EF4-FFF2-40B4-BE49-F238E27FC236}">
                <a16:creationId xmlns:a16="http://schemas.microsoft.com/office/drawing/2014/main" id="{A3E5E855-C88E-D5DF-2817-2FBA92CF963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903386" y="2629958"/>
            <a:ext cx="3992283" cy="4051869"/>
          </a:xfrm>
          <a:prstGeom prst="rect">
            <a:avLst/>
          </a:prstGeom>
          <a:effectLst/>
        </p:spPr>
      </p:pic>
      <p:sp>
        <p:nvSpPr>
          <p:cNvPr id="7" name="Picture Placeholder 6">
            <a:extLst>
              <a:ext uri="{FF2B5EF4-FFF2-40B4-BE49-F238E27FC236}">
                <a16:creationId xmlns:a16="http://schemas.microsoft.com/office/drawing/2014/main" id="{410E7B04-873C-0084-28E3-6AA25AF84A90}"/>
              </a:ext>
            </a:extLst>
          </p:cNvPr>
          <p:cNvSpPr>
            <a:spLocks noGrp="1"/>
          </p:cNvSpPr>
          <p:nvPr>
            <p:ph type="pic" sz="quarter" idx="10" hasCustomPrompt="1"/>
          </p:nvPr>
        </p:nvSpPr>
        <p:spPr>
          <a:xfrm>
            <a:off x="0" y="0"/>
            <a:ext cx="5494868" cy="6857999"/>
          </a:xfrm>
          <a:pattFill prst="pct5">
            <a:fgClr>
              <a:schemeClr val="bg1">
                <a:lumMod val="95000"/>
              </a:schemeClr>
            </a:fgClr>
            <a:bgClr>
              <a:schemeClr val="bg1">
                <a:lumMod val="75000"/>
              </a:schemeClr>
            </a:bgClr>
          </a:pattFill>
        </p:spPr>
        <p:txBody>
          <a:bodyPr>
            <a:normAutofit/>
          </a:bodyPr>
          <a:lstStyle>
            <a:lvl1pPr>
              <a:defRPr sz="1600"/>
            </a:lvl1pPr>
          </a:lstStyle>
          <a:p>
            <a:r>
              <a:rPr lang="en-SI" dirty="0"/>
              <a:t>Click icone to add picture</a:t>
            </a:r>
          </a:p>
        </p:txBody>
      </p:sp>
      <p:sp>
        <p:nvSpPr>
          <p:cNvPr id="25" name="Title 1">
            <a:extLst>
              <a:ext uri="{FF2B5EF4-FFF2-40B4-BE49-F238E27FC236}">
                <a16:creationId xmlns:a16="http://schemas.microsoft.com/office/drawing/2014/main" id="{D5BFFBCA-2E24-1191-9355-FE33CAC63326}"/>
              </a:ext>
            </a:extLst>
          </p:cNvPr>
          <p:cNvSpPr>
            <a:spLocks noGrp="1"/>
          </p:cNvSpPr>
          <p:nvPr>
            <p:ph type="ctrTitle"/>
          </p:nvPr>
        </p:nvSpPr>
        <p:spPr>
          <a:xfrm>
            <a:off x="6154128" y="1719056"/>
            <a:ext cx="5334002" cy="2815237"/>
          </a:xfrm>
        </p:spPr>
        <p:txBody>
          <a:bodyPr wrap="square" lIns="72000" tIns="0" rIns="72000" bIns="0" anchor="t" anchorCtr="0">
            <a:noAutofit/>
          </a:bodyPr>
          <a:lstStyle>
            <a:lvl1pPr marL="0" indent="0" algn="l">
              <a:lnSpc>
                <a:spcPts val="4160"/>
              </a:lnSpc>
              <a:buClr>
                <a:srgbClr val="E65A00"/>
              </a:buClr>
              <a:buFontTx/>
              <a:buNone/>
              <a:defRPr sz="3600" b="1" spc="-100" baseline="0">
                <a:solidFill>
                  <a:schemeClr val="tx2"/>
                </a:solidFill>
                <a:latin typeface="+mj-lt"/>
              </a:defRPr>
            </a:lvl1pPr>
          </a:lstStyle>
          <a:p>
            <a:r>
              <a:rPr lang="en-GB"/>
              <a:t>Click to edit Master title style</a:t>
            </a:r>
            <a:endParaRPr lang="en-US" dirty="0"/>
          </a:p>
        </p:txBody>
      </p:sp>
      <p:sp>
        <p:nvSpPr>
          <p:cNvPr id="26" name="Subtitle 2">
            <a:extLst>
              <a:ext uri="{FF2B5EF4-FFF2-40B4-BE49-F238E27FC236}">
                <a16:creationId xmlns:a16="http://schemas.microsoft.com/office/drawing/2014/main" id="{52B127C1-9E82-678E-34E3-799291E4BBA9}"/>
              </a:ext>
            </a:extLst>
          </p:cNvPr>
          <p:cNvSpPr>
            <a:spLocks noGrp="1"/>
          </p:cNvSpPr>
          <p:nvPr>
            <p:ph type="subTitle" idx="1" hasCustomPrompt="1"/>
          </p:nvPr>
        </p:nvSpPr>
        <p:spPr>
          <a:xfrm>
            <a:off x="6154128" y="919788"/>
            <a:ext cx="5334002" cy="660402"/>
          </a:xfrm>
        </p:spPr>
        <p:txBody>
          <a:bodyPr lIns="72000" tIns="0" rIns="72000" bIns="0" anchor="b" anchorCtr="0">
            <a:normAutofit/>
          </a:bodyPr>
          <a:lstStyle>
            <a:lvl1pPr marL="0" indent="0" algn="l">
              <a:buNone/>
              <a:defRPr sz="2000">
                <a:solidFill>
                  <a:srgbClr val="E65A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GB" dirty="0"/>
              <a:t>Click to edit Master text styles</a:t>
            </a:r>
          </a:p>
        </p:txBody>
      </p:sp>
      <p:sp>
        <p:nvSpPr>
          <p:cNvPr id="31" name="Text Placeholder 9">
            <a:extLst>
              <a:ext uri="{FF2B5EF4-FFF2-40B4-BE49-F238E27FC236}">
                <a16:creationId xmlns:a16="http://schemas.microsoft.com/office/drawing/2014/main" id="{6BCBF548-0D23-1F53-B6AE-34E9A681F18D}"/>
              </a:ext>
            </a:extLst>
          </p:cNvPr>
          <p:cNvSpPr>
            <a:spLocks noGrp="1"/>
          </p:cNvSpPr>
          <p:nvPr>
            <p:ph type="body" sz="quarter" idx="11"/>
          </p:nvPr>
        </p:nvSpPr>
        <p:spPr>
          <a:xfrm>
            <a:off x="6154128" y="3940703"/>
            <a:ext cx="5334002" cy="2256896"/>
          </a:xfrm>
        </p:spPr>
        <p:txBody>
          <a:bodyPr vert="horz" lIns="90000" anchor="b" anchorCtr="0">
            <a:noAutofit/>
          </a:bodyPr>
          <a:lstStyle>
            <a:lvl1pPr marL="0" indent="0" algn="l">
              <a:lnSpc>
                <a:spcPct val="150000"/>
              </a:lnSpc>
              <a:buFontTx/>
              <a:buNone/>
              <a:defRPr sz="1600" spc="0">
                <a:solidFill>
                  <a:schemeClr val="tx1"/>
                </a:solidFill>
              </a:defRPr>
            </a:lvl1pPr>
            <a:lvl2pPr marL="457200" indent="0" algn="l">
              <a:buFontTx/>
              <a:buNone/>
              <a:defRPr/>
            </a:lvl2pPr>
            <a:lvl3pPr marL="914400" indent="0" algn="l">
              <a:buFontTx/>
              <a:buNone/>
              <a:defRPr/>
            </a:lvl3pPr>
            <a:lvl4pPr marL="1371600" indent="0" algn="l">
              <a:buFontTx/>
              <a:buNone/>
              <a:defRPr/>
            </a:lvl4pPr>
            <a:lvl5pPr marL="1828800" indent="0" algn="l">
              <a:buFontTx/>
              <a:buNone/>
              <a:defRPr/>
            </a:lvl5pPr>
          </a:lstStyle>
          <a:p>
            <a:pPr lvl="0"/>
            <a:r>
              <a:rPr lang="en-GB"/>
              <a:t>Click to edit Master text styles</a:t>
            </a:r>
          </a:p>
        </p:txBody>
      </p:sp>
      <p:sp>
        <p:nvSpPr>
          <p:cNvPr id="32" name="Rectangle 31">
            <a:extLst>
              <a:ext uri="{FF2B5EF4-FFF2-40B4-BE49-F238E27FC236}">
                <a16:creationId xmlns:a16="http://schemas.microsoft.com/office/drawing/2014/main" id="{B42D4807-1D66-2C1C-21E4-A3426DCD06C1}"/>
              </a:ext>
            </a:extLst>
          </p:cNvPr>
          <p:cNvSpPr/>
          <p:nvPr userDrawn="1"/>
        </p:nvSpPr>
        <p:spPr>
          <a:xfrm>
            <a:off x="6154129" y="689203"/>
            <a:ext cx="1862668" cy="110066"/>
          </a:xfrm>
          <a:prstGeom prst="rect">
            <a:avLst/>
          </a:prstGeom>
          <a:solidFill>
            <a:srgbClr val="E65A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SI"/>
          </a:p>
        </p:txBody>
      </p:sp>
    </p:spTree>
    <p:extLst>
      <p:ext uri="{BB962C8B-B14F-4D97-AF65-F5344CB8AC3E}">
        <p14:creationId xmlns:p14="http://schemas.microsoft.com/office/powerpoint/2010/main" val="1181424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1"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up)">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2" grpId="1"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04_Title Slide">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8585FD1-62F7-FA69-9AD0-DB5DD2391C30}"/>
              </a:ext>
            </a:extLst>
          </p:cNvPr>
          <p:cNvSpPr/>
          <p:nvPr userDrawn="1"/>
        </p:nvSpPr>
        <p:spPr>
          <a:xfrm>
            <a:off x="0" y="-1"/>
            <a:ext cx="6697132" cy="6858000"/>
          </a:xfrm>
          <a:prstGeom prst="rect">
            <a:avLst/>
          </a:prstGeom>
          <a:gradFill>
            <a:gsLst>
              <a:gs pos="0">
                <a:srgbClr val="E65A00"/>
              </a:gs>
              <a:gs pos="100000">
                <a:srgbClr val="BD4F00"/>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p>
            <a:pPr algn="ctr"/>
            <a:endParaRPr lang="en-SI" dirty="0">
              <a:gradFill>
                <a:gsLst>
                  <a:gs pos="0">
                    <a:srgbClr val="E65A00"/>
                  </a:gs>
                  <a:gs pos="100000">
                    <a:srgbClr val="B04F00"/>
                  </a:gs>
                </a:gsLst>
                <a:lin ang="2700000" scaled="1"/>
              </a:gradFill>
              <a:effectLst/>
            </a:endParaRPr>
          </a:p>
        </p:txBody>
      </p:sp>
      <p:sp>
        <p:nvSpPr>
          <p:cNvPr id="7" name="Picture Placeholder 6">
            <a:extLst>
              <a:ext uri="{FF2B5EF4-FFF2-40B4-BE49-F238E27FC236}">
                <a16:creationId xmlns:a16="http://schemas.microsoft.com/office/drawing/2014/main" id="{410E7B04-873C-0084-28E3-6AA25AF84A90}"/>
              </a:ext>
            </a:extLst>
          </p:cNvPr>
          <p:cNvSpPr>
            <a:spLocks noGrp="1"/>
          </p:cNvSpPr>
          <p:nvPr>
            <p:ph type="pic" sz="quarter" idx="10" hasCustomPrompt="1"/>
          </p:nvPr>
        </p:nvSpPr>
        <p:spPr>
          <a:xfrm>
            <a:off x="6697132" y="1"/>
            <a:ext cx="5494868" cy="6857999"/>
          </a:xfrm>
          <a:pattFill prst="pct5">
            <a:fgClr>
              <a:schemeClr val="bg1">
                <a:lumMod val="95000"/>
              </a:schemeClr>
            </a:fgClr>
            <a:bgClr>
              <a:schemeClr val="bg1">
                <a:lumMod val="75000"/>
              </a:schemeClr>
            </a:bgClr>
          </a:pattFill>
        </p:spPr>
        <p:txBody>
          <a:bodyPr>
            <a:normAutofit/>
          </a:bodyPr>
          <a:lstStyle>
            <a:lvl1pPr>
              <a:defRPr sz="1600"/>
            </a:lvl1pPr>
          </a:lstStyle>
          <a:p>
            <a:r>
              <a:rPr lang="en-SI" dirty="0"/>
              <a:t>Click icone to add picture</a:t>
            </a:r>
          </a:p>
        </p:txBody>
      </p:sp>
      <p:pic>
        <p:nvPicPr>
          <p:cNvPr id="9" name="Graphic 8">
            <a:extLst>
              <a:ext uri="{FF2B5EF4-FFF2-40B4-BE49-F238E27FC236}">
                <a16:creationId xmlns:a16="http://schemas.microsoft.com/office/drawing/2014/main" id="{612F008F-8C39-CBD9-AE07-060E598F83C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445267" y="2629958"/>
            <a:ext cx="3992283" cy="4051869"/>
          </a:xfrm>
          <a:prstGeom prst="rect">
            <a:avLst/>
          </a:prstGeom>
          <a:effectLst/>
        </p:spPr>
      </p:pic>
      <p:sp>
        <p:nvSpPr>
          <p:cNvPr id="10" name="Title 1">
            <a:extLst>
              <a:ext uri="{FF2B5EF4-FFF2-40B4-BE49-F238E27FC236}">
                <a16:creationId xmlns:a16="http://schemas.microsoft.com/office/drawing/2014/main" id="{B33C7511-802F-D768-5D86-9BE65F216E9F}"/>
              </a:ext>
            </a:extLst>
          </p:cNvPr>
          <p:cNvSpPr>
            <a:spLocks noGrp="1"/>
          </p:cNvSpPr>
          <p:nvPr>
            <p:ph type="ctrTitle"/>
          </p:nvPr>
        </p:nvSpPr>
        <p:spPr>
          <a:xfrm>
            <a:off x="696009" y="1719056"/>
            <a:ext cx="5334002" cy="2815237"/>
          </a:xfrm>
        </p:spPr>
        <p:txBody>
          <a:bodyPr wrap="square" lIns="72000" tIns="0" rIns="72000" bIns="0" anchor="t" anchorCtr="0">
            <a:noAutofit/>
          </a:bodyPr>
          <a:lstStyle>
            <a:lvl1pPr marL="0" indent="0" algn="l">
              <a:lnSpc>
                <a:spcPts val="4160"/>
              </a:lnSpc>
              <a:buClr>
                <a:srgbClr val="E65A00"/>
              </a:buClr>
              <a:buFontTx/>
              <a:buNone/>
              <a:defRPr sz="3600" b="1" spc="-100" baseline="0">
                <a:solidFill>
                  <a:schemeClr val="bg1"/>
                </a:solidFill>
                <a:latin typeface="+mj-lt"/>
              </a:defRPr>
            </a:lvl1pPr>
          </a:lstStyle>
          <a:p>
            <a:r>
              <a:rPr lang="en-GB"/>
              <a:t>Click to edit Master title style</a:t>
            </a:r>
            <a:endParaRPr lang="en-US" dirty="0"/>
          </a:p>
        </p:txBody>
      </p:sp>
      <p:sp>
        <p:nvSpPr>
          <p:cNvPr id="11" name="Subtitle 2">
            <a:extLst>
              <a:ext uri="{FF2B5EF4-FFF2-40B4-BE49-F238E27FC236}">
                <a16:creationId xmlns:a16="http://schemas.microsoft.com/office/drawing/2014/main" id="{00D9E19E-F290-F5F0-D3B7-AC3EA3260CD9}"/>
              </a:ext>
            </a:extLst>
          </p:cNvPr>
          <p:cNvSpPr>
            <a:spLocks noGrp="1"/>
          </p:cNvSpPr>
          <p:nvPr>
            <p:ph type="subTitle" idx="1" hasCustomPrompt="1"/>
          </p:nvPr>
        </p:nvSpPr>
        <p:spPr>
          <a:xfrm>
            <a:off x="696009" y="919788"/>
            <a:ext cx="5334002" cy="660402"/>
          </a:xfrm>
        </p:spPr>
        <p:txBody>
          <a:bodyPr lIns="72000" tIns="0" rIns="72000" bIns="0" anchor="b" anchorCtr="0">
            <a:normAutofit/>
          </a:bodyPr>
          <a:lstStyle>
            <a:lvl1pPr marL="0" indent="0" algn="l">
              <a:buNone/>
              <a:defRPr sz="1600">
                <a:solidFill>
                  <a:schemeClr val="accent3">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GB" dirty="0"/>
              <a:t>CLICK TO EDIT MASTER TEXT STYLES</a:t>
            </a:r>
          </a:p>
        </p:txBody>
      </p:sp>
      <p:sp>
        <p:nvSpPr>
          <p:cNvPr id="12" name="Text Placeholder 9">
            <a:extLst>
              <a:ext uri="{FF2B5EF4-FFF2-40B4-BE49-F238E27FC236}">
                <a16:creationId xmlns:a16="http://schemas.microsoft.com/office/drawing/2014/main" id="{70E70C9C-91DE-72E4-EF29-DE641FD33EFD}"/>
              </a:ext>
            </a:extLst>
          </p:cNvPr>
          <p:cNvSpPr>
            <a:spLocks noGrp="1"/>
          </p:cNvSpPr>
          <p:nvPr>
            <p:ph type="body" sz="quarter" idx="11"/>
          </p:nvPr>
        </p:nvSpPr>
        <p:spPr>
          <a:xfrm>
            <a:off x="696009" y="3940703"/>
            <a:ext cx="5334002" cy="2256896"/>
          </a:xfrm>
        </p:spPr>
        <p:txBody>
          <a:bodyPr vert="horz" lIns="90000" anchor="b" anchorCtr="0">
            <a:noAutofit/>
          </a:bodyPr>
          <a:lstStyle>
            <a:lvl1pPr marL="0" indent="0" algn="l">
              <a:lnSpc>
                <a:spcPct val="150000"/>
              </a:lnSpc>
              <a:buFontTx/>
              <a:buNone/>
              <a:defRPr sz="1600" spc="0">
                <a:solidFill>
                  <a:schemeClr val="bg1"/>
                </a:solidFill>
              </a:defRPr>
            </a:lvl1pPr>
            <a:lvl2pPr marL="457200" indent="0" algn="l">
              <a:buFontTx/>
              <a:buNone/>
              <a:defRPr/>
            </a:lvl2pPr>
            <a:lvl3pPr marL="914400" indent="0" algn="l">
              <a:buFontTx/>
              <a:buNone/>
              <a:defRPr/>
            </a:lvl3pPr>
            <a:lvl4pPr marL="1371600" indent="0" algn="l">
              <a:buFontTx/>
              <a:buNone/>
              <a:defRPr/>
            </a:lvl4pPr>
            <a:lvl5pPr marL="1828800" indent="0" algn="l">
              <a:buFontTx/>
              <a:buNone/>
              <a:defRPr/>
            </a:lvl5pPr>
          </a:lstStyle>
          <a:p>
            <a:pPr lvl="0"/>
            <a:r>
              <a:rPr lang="en-GB"/>
              <a:t>Click to edit Master text styles</a:t>
            </a:r>
          </a:p>
        </p:txBody>
      </p:sp>
      <p:sp>
        <p:nvSpPr>
          <p:cNvPr id="13" name="Rectangle 12">
            <a:extLst>
              <a:ext uri="{FF2B5EF4-FFF2-40B4-BE49-F238E27FC236}">
                <a16:creationId xmlns:a16="http://schemas.microsoft.com/office/drawing/2014/main" id="{C15E61D2-7DC3-D62D-E5C8-926A5C962874}"/>
              </a:ext>
            </a:extLst>
          </p:cNvPr>
          <p:cNvSpPr/>
          <p:nvPr userDrawn="1"/>
        </p:nvSpPr>
        <p:spPr>
          <a:xfrm>
            <a:off x="696010" y="689203"/>
            <a:ext cx="1862668" cy="110066"/>
          </a:xfrm>
          <a:prstGeom prst="rect">
            <a:avLst/>
          </a:prstGeom>
          <a:solidFill>
            <a:srgbClr val="AB15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SI"/>
          </a:p>
        </p:txBody>
      </p:sp>
    </p:spTree>
    <p:extLst>
      <p:ext uri="{BB962C8B-B14F-4D97-AF65-F5344CB8AC3E}">
        <p14:creationId xmlns:p14="http://schemas.microsoft.com/office/powerpoint/2010/main" val="1333281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up)">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05_Content Slide">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CA02DD3B-860F-1061-FE8D-B15767BAD505}"/>
              </a:ext>
            </a:extLst>
          </p:cNvPr>
          <p:cNvSpPr/>
          <p:nvPr userDrawn="1"/>
        </p:nvSpPr>
        <p:spPr>
          <a:xfrm>
            <a:off x="761998" y="689203"/>
            <a:ext cx="1862668" cy="110066"/>
          </a:xfrm>
          <a:prstGeom prst="rect">
            <a:avLst/>
          </a:prstGeom>
          <a:solidFill>
            <a:srgbClr val="E65A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SI"/>
          </a:p>
        </p:txBody>
      </p:sp>
      <p:sp>
        <p:nvSpPr>
          <p:cNvPr id="8" name="Title 1">
            <a:extLst>
              <a:ext uri="{FF2B5EF4-FFF2-40B4-BE49-F238E27FC236}">
                <a16:creationId xmlns:a16="http://schemas.microsoft.com/office/drawing/2014/main" id="{8D1AD7D8-4326-BEBB-7FFA-78A896A3AF87}"/>
              </a:ext>
            </a:extLst>
          </p:cNvPr>
          <p:cNvSpPr>
            <a:spLocks noGrp="1"/>
          </p:cNvSpPr>
          <p:nvPr>
            <p:ph type="ctrTitle"/>
          </p:nvPr>
        </p:nvSpPr>
        <p:spPr>
          <a:xfrm>
            <a:off x="761997" y="970960"/>
            <a:ext cx="8419710" cy="1442302"/>
          </a:xfrm>
        </p:spPr>
        <p:txBody>
          <a:bodyPr wrap="square" lIns="72000" tIns="0" rIns="72000" bIns="0" anchor="t" anchorCtr="0">
            <a:noAutofit/>
          </a:bodyPr>
          <a:lstStyle>
            <a:lvl1pPr marL="0" indent="0" algn="l">
              <a:lnSpc>
                <a:spcPct val="100000"/>
              </a:lnSpc>
              <a:buClr>
                <a:srgbClr val="E65A00"/>
              </a:buClr>
              <a:buFontTx/>
              <a:buNone/>
              <a:defRPr sz="2800" b="0" spc="0" baseline="0">
                <a:solidFill>
                  <a:srgbClr val="E65A00"/>
                </a:solidFill>
                <a:latin typeface="+mn-lt"/>
              </a:defRPr>
            </a:lvl1pPr>
          </a:lstStyle>
          <a:p>
            <a:r>
              <a:rPr lang="en-GB" dirty="0"/>
              <a:t>Click to edit Master title style</a:t>
            </a:r>
            <a:endParaRPr lang="en-US" dirty="0"/>
          </a:p>
        </p:txBody>
      </p:sp>
      <p:sp>
        <p:nvSpPr>
          <p:cNvPr id="10" name="Text Placeholder 9">
            <a:extLst>
              <a:ext uri="{FF2B5EF4-FFF2-40B4-BE49-F238E27FC236}">
                <a16:creationId xmlns:a16="http://schemas.microsoft.com/office/drawing/2014/main" id="{57D9FC4A-B6F8-3E1F-814E-74B76D1334FA}"/>
              </a:ext>
            </a:extLst>
          </p:cNvPr>
          <p:cNvSpPr>
            <a:spLocks noGrp="1"/>
          </p:cNvSpPr>
          <p:nvPr>
            <p:ph type="body" sz="quarter" idx="10"/>
          </p:nvPr>
        </p:nvSpPr>
        <p:spPr>
          <a:xfrm>
            <a:off x="761997" y="2790333"/>
            <a:ext cx="4969935" cy="3591613"/>
          </a:xfrm>
        </p:spPr>
        <p:txBody>
          <a:bodyPr>
            <a:normAutofit/>
          </a:bodyPr>
          <a:lstStyle>
            <a:lvl1pPr marL="0" indent="0" algn="l">
              <a:lnSpc>
                <a:spcPct val="150000"/>
              </a:lnSpc>
              <a:buFontTx/>
              <a:buNone/>
              <a:defRPr sz="1600">
                <a:solidFill>
                  <a:schemeClr val="tx1"/>
                </a:solidFill>
              </a:defRPr>
            </a:lvl1pPr>
            <a:lvl2pPr marL="457200" indent="0" algn="l">
              <a:buFontTx/>
              <a:buNone/>
              <a:defRPr/>
            </a:lvl2pPr>
            <a:lvl3pPr marL="914400" indent="0" algn="l">
              <a:buFontTx/>
              <a:buNone/>
              <a:defRPr/>
            </a:lvl3pPr>
            <a:lvl4pPr marL="1371600" indent="0" algn="l">
              <a:buFontTx/>
              <a:buNone/>
              <a:defRPr/>
            </a:lvl4pPr>
            <a:lvl5pPr marL="1828800" indent="0" algn="l">
              <a:buFontTx/>
              <a:buNone/>
              <a:defRPr/>
            </a:lvl5pPr>
          </a:lstStyle>
          <a:p>
            <a:pPr lvl="0"/>
            <a:r>
              <a:rPr lang="en-GB"/>
              <a:t>Click to edit Master text styles</a:t>
            </a:r>
          </a:p>
        </p:txBody>
      </p:sp>
      <p:sp>
        <p:nvSpPr>
          <p:cNvPr id="30" name="Text Placeholder 9">
            <a:extLst>
              <a:ext uri="{FF2B5EF4-FFF2-40B4-BE49-F238E27FC236}">
                <a16:creationId xmlns:a16="http://schemas.microsoft.com/office/drawing/2014/main" id="{785BD3FE-2934-B1C0-D970-FB7B31D27979}"/>
              </a:ext>
            </a:extLst>
          </p:cNvPr>
          <p:cNvSpPr>
            <a:spLocks noGrp="1"/>
          </p:cNvSpPr>
          <p:nvPr>
            <p:ph type="body" sz="quarter" idx="11"/>
          </p:nvPr>
        </p:nvSpPr>
        <p:spPr>
          <a:xfrm>
            <a:off x="6257870" y="2790332"/>
            <a:ext cx="4969935" cy="3591613"/>
          </a:xfrm>
        </p:spPr>
        <p:txBody>
          <a:bodyPr>
            <a:normAutofit/>
          </a:bodyPr>
          <a:lstStyle>
            <a:lvl1pPr marL="0" indent="0" algn="l">
              <a:lnSpc>
                <a:spcPct val="150000"/>
              </a:lnSpc>
              <a:buFontTx/>
              <a:buNone/>
              <a:defRPr sz="1600">
                <a:solidFill>
                  <a:schemeClr val="tx1"/>
                </a:solidFill>
              </a:defRPr>
            </a:lvl1pPr>
            <a:lvl2pPr marL="457200" indent="0" algn="l">
              <a:buFontTx/>
              <a:buNone/>
              <a:defRPr/>
            </a:lvl2pPr>
            <a:lvl3pPr marL="914400" indent="0" algn="l">
              <a:buFontTx/>
              <a:buNone/>
              <a:defRPr/>
            </a:lvl3pPr>
            <a:lvl4pPr marL="1371600" indent="0" algn="l">
              <a:buFontTx/>
              <a:buNone/>
              <a:defRPr/>
            </a:lvl4pPr>
            <a:lvl5pPr marL="1828800" indent="0" algn="l">
              <a:buFontTx/>
              <a:buNone/>
              <a:defRPr/>
            </a:lvl5pPr>
          </a:lstStyle>
          <a:p>
            <a:pPr lvl="0"/>
            <a:r>
              <a:rPr lang="en-GB"/>
              <a:t>Click to edit Master text styles</a:t>
            </a:r>
          </a:p>
        </p:txBody>
      </p:sp>
      <p:pic>
        <p:nvPicPr>
          <p:cNvPr id="7" name="Graphic 6">
            <a:extLst>
              <a:ext uri="{FF2B5EF4-FFF2-40B4-BE49-F238E27FC236}">
                <a16:creationId xmlns:a16="http://schemas.microsoft.com/office/drawing/2014/main" id="{C995E386-B096-38C3-DC88-A2E95AE1DD3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469370" y="407693"/>
            <a:ext cx="404394" cy="410430"/>
          </a:xfrm>
          <a:prstGeom prst="rect">
            <a:avLst/>
          </a:prstGeom>
          <a:effectLst/>
        </p:spPr>
      </p:pic>
    </p:spTree>
    <p:extLst>
      <p:ext uri="{BB962C8B-B14F-4D97-AF65-F5344CB8AC3E}">
        <p14:creationId xmlns:p14="http://schemas.microsoft.com/office/powerpoint/2010/main" val="1850840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06_Content Slide">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CA02DD3B-860F-1061-FE8D-B15767BAD505}"/>
              </a:ext>
            </a:extLst>
          </p:cNvPr>
          <p:cNvSpPr/>
          <p:nvPr userDrawn="1"/>
        </p:nvSpPr>
        <p:spPr>
          <a:xfrm>
            <a:off x="761998" y="689203"/>
            <a:ext cx="1862668" cy="110066"/>
          </a:xfrm>
          <a:prstGeom prst="rect">
            <a:avLst/>
          </a:prstGeom>
          <a:solidFill>
            <a:srgbClr val="E65A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SI"/>
          </a:p>
        </p:txBody>
      </p:sp>
      <p:sp>
        <p:nvSpPr>
          <p:cNvPr id="8" name="Title 1">
            <a:extLst>
              <a:ext uri="{FF2B5EF4-FFF2-40B4-BE49-F238E27FC236}">
                <a16:creationId xmlns:a16="http://schemas.microsoft.com/office/drawing/2014/main" id="{8D1AD7D8-4326-BEBB-7FFA-78A896A3AF87}"/>
              </a:ext>
            </a:extLst>
          </p:cNvPr>
          <p:cNvSpPr>
            <a:spLocks noGrp="1"/>
          </p:cNvSpPr>
          <p:nvPr>
            <p:ph type="ctrTitle"/>
          </p:nvPr>
        </p:nvSpPr>
        <p:spPr>
          <a:xfrm>
            <a:off x="761997" y="970960"/>
            <a:ext cx="8419710" cy="1442302"/>
          </a:xfrm>
        </p:spPr>
        <p:txBody>
          <a:bodyPr wrap="square" lIns="72000" tIns="0" rIns="72000" bIns="0" anchor="t" anchorCtr="0">
            <a:noAutofit/>
          </a:bodyPr>
          <a:lstStyle>
            <a:lvl1pPr marL="0" indent="0" algn="l">
              <a:lnSpc>
                <a:spcPct val="100000"/>
              </a:lnSpc>
              <a:buClr>
                <a:srgbClr val="E65A00"/>
              </a:buClr>
              <a:buFontTx/>
              <a:buNone/>
              <a:defRPr sz="2800" b="0" spc="0" baseline="0">
                <a:solidFill>
                  <a:srgbClr val="E65A00"/>
                </a:solidFill>
                <a:latin typeface="+mn-lt"/>
              </a:defRPr>
            </a:lvl1pPr>
          </a:lstStyle>
          <a:p>
            <a:r>
              <a:rPr lang="en-GB"/>
              <a:t>Click to edit Master title style</a:t>
            </a:r>
            <a:endParaRPr lang="en-US" dirty="0"/>
          </a:p>
        </p:txBody>
      </p:sp>
      <p:sp>
        <p:nvSpPr>
          <p:cNvPr id="10" name="Text Placeholder 9">
            <a:extLst>
              <a:ext uri="{FF2B5EF4-FFF2-40B4-BE49-F238E27FC236}">
                <a16:creationId xmlns:a16="http://schemas.microsoft.com/office/drawing/2014/main" id="{57D9FC4A-B6F8-3E1F-814E-74B76D1334FA}"/>
              </a:ext>
            </a:extLst>
          </p:cNvPr>
          <p:cNvSpPr>
            <a:spLocks noGrp="1"/>
          </p:cNvSpPr>
          <p:nvPr>
            <p:ph type="body" sz="quarter" idx="10"/>
          </p:nvPr>
        </p:nvSpPr>
        <p:spPr>
          <a:xfrm>
            <a:off x="761997" y="2790333"/>
            <a:ext cx="4969935" cy="3591613"/>
          </a:xfrm>
        </p:spPr>
        <p:txBody>
          <a:bodyPr>
            <a:normAutofit/>
          </a:bodyPr>
          <a:lstStyle>
            <a:lvl1pPr marL="0" indent="0" algn="l">
              <a:lnSpc>
                <a:spcPct val="150000"/>
              </a:lnSpc>
              <a:buFontTx/>
              <a:buNone/>
              <a:defRPr sz="1600">
                <a:solidFill>
                  <a:schemeClr val="tx1"/>
                </a:solidFill>
              </a:defRPr>
            </a:lvl1pPr>
            <a:lvl2pPr marL="457200" indent="0" algn="l">
              <a:buFontTx/>
              <a:buNone/>
              <a:defRPr/>
            </a:lvl2pPr>
            <a:lvl3pPr marL="914400" indent="0" algn="l">
              <a:buFontTx/>
              <a:buNone/>
              <a:defRPr/>
            </a:lvl3pPr>
            <a:lvl4pPr marL="1371600" indent="0" algn="l">
              <a:buFontTx/>
              <a:buNone/>
              <a:defRPr/>
            </a:lvl4pPr>
            <a:lvl5pPr marL="1828800" indent="0" algn="l">
              <a:buFontTx/>
              <a:buNone/>
              <a:defRPr/>
            </a:lvl5pPr>
          </a:lstStyle>
          <a:p>
            <a:pPr lvl="0"/>
            <a:r>
              <a:rPr lang="en-GB"/>
              <a:t>Click to edit Master text styles</a:t>
            </a:r>
          </a:p>
        </p:txBody>
      </p:sp>
      <p:sp>
        <p:nvSpPr>
          <p:cNvPr id="9" name="Text Placeholder 2">
            <a:extLst>
              <a:ext uri="{FF2B5EF4-FFF2-40B4-BE49-F238E27FC236}">
                <a16:creationId xmlns:a16="http://schemas.microsoft.com/office/drawing/2014/main" id="{1EE70394-EE21-67CA-2F60-BA96EA57BEE9}"/>
              </a:ext>
            </a:extLst>
          </p:cNvPr>
          <p:cNvSpPr>
            <a:spLocks noGrp="1"/>
          </p:cNvSpPr>
          <p:nvPr>
            <p:ph type="body" sz="quarter" idx="12"/>
          </p:nvPr>
        </p:nvSpPr>
        <p:spPr>
          <a:xfrm>
            <a:off x="6257871" y="2790825"/>
            <a:ext cx="4969934" cy="3591120"/>
          </a:xfrm>
        </p:spPr>
        <p:txBody>
          <a:bodyPr>
            <a:normAutofit/>
          </a:bodyPr>
          <a:lstStyle>
            <a:lvl1pPr marL="342900" indent="-342900">
              <a:buClr>
                <a:srgbClr val="E65A00"/>
              </a:buClr>
              <a:buSzPct val="120000"/>
              <a:buFont typeface=".Hiragino Kaku Gothic Interface W3"/>
              <a:buChar char="▪"/>
              <a:defRPr sz="1600"/>
            </a:lvl1pPr>
            <a:lvl2pPr marL="742950" indent="-285750">
              <a:buClr>
                <a:srgbClr val="E65A00"/>
              </a:buClr>
              <a:buSzPct val="120000"/>
              <a:buFont typeface="System Font Regular"/>
              <a:buChar char="‣"/>
              <a:defRPr sz="1600"/>
            </a:lvl2pPr>
            <a:lvl3pPr marL="1143000" indent="-228600">
              <a:buClr>
                <a:srgbClr val="E65A00"/>
              </a:buClr>
              <a:buSzPct val="80000"/>
              <a:buFont typeface="System Font Regular"/>
              <a:buChar char="→"/>
              <a:defRPr sz="1600"/>
            </a:lvl3pPr>
            <a:lvl4pPr>
              <a:buClr>
                <a:srgbClr val="E65A00"/>
              </a:buClr>
              <a:defRPr sz="1600"/>
            </a:lvl4pPr>
            <a:lvl5pPr>
              <a:buClr>
                <a:srgbClr val="E65A00"/>
              </a:buClr>
              <a:defRPr sz="1600"/>
            </a:lvl5pPr>
          </a:lstStyle>
          <a:p>
            <a:pPr lvl="0"/>
            <a:r>
              <a:rPr lang="en-GB"/>
              <a:t>Click to edit Master text styles</a:t>
            </a:r>
          </a:p>
          <a:p>
            <a:pPr lvl="1"/>
            <a:r>
              <a:rPr lang="en-GB"/>
              <a:t>Second level</a:t>
            </a:r>
          </a:p>
          <a:p>
            <a:pPr lvl="2"/>
            <a:r>
              <a:rPr lang="en-GB"/>
              <a:t>Third level</a:t>
            </a:r>
          </a:p>
          <a:p>
            <a:pPr lvl="3"/>
            <a:r>
              <a:rPr lang="en-GB"/>
              <a:t>Fourth level</a:t>
            </a:r>
          </a:p>
        </p:txBody>
      </p:sp>
      <p:pic>
        <p:nvPicPr>
          <p:cNvPr id="11" name="Graphic 10">
            <a:extLst>
              <a:ext uri="{FF2B5EF4-FFF2-40B4-BE49-F238E27FC236}">
                <a16:creationId xmlns:a16="http://schemas.microsoft.com/office/drawing/2014/main" id="{0BCF3AA2-7C33-3C97-D175-B7EB9DA66A4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469370" y="407693"/>
            <a:ext cx="404394" cy="410430"/>
          </a:xfrm>
          <a:prstGeom prst="rect">
            <a:avLst/>
          </a:prstGeom>
          <a:effectLst/>
        </p:spPr>
      </p:pic>
    </p:spTree>
    <p:extLst>
      <p:ext uri="{BB962C8B-B14F-4D97-AF65-F5344CB8AC3E}">
        <p14:creationId xmlns:p14="http://schemas.microsoft.com/office/powerpoint/2010/main" val="2803182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par>
                                <p:cTn id="8" presetID="22" presetClass="entr" presetSubtype="4"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07_Content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07117B2-03BF-ED4B-5B2C-95CA0FCABD1A}"/>
              </a:ext>
            </a:extLst>
          </p:cNvPr>
          <p:cNvSpPr/>
          <p:nvPr userDrawn="1"/>
        </p:nvSpPr>
        <p:spPr>
          <a:xfrm>
            <a:off x="6043519" y="0"/>
            <a:ext cx="6148482" cy="6858000"/>
          </a:xfrm>
          <a:prstGeom prst="rect">
            <a:avLst/>
          </a:prstGeom>
          <a:gradFill flip="none" rotWithShape="1">
            <a:gsLst>
              <a:gs pos="0">
                <a:schemeClr val="bg1">
                  <a:lumMod val="85000"/>
                </a:schemeClr>
              </a:gs>
              <a:gs pos="99000">
                <a:schemeClr val="bg1">
                  <a:lumMod val="95000"/>
                </a:schemeClr>
              </a:gs>
            </a:gsLst>
            <a:lin ang="162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SI" dirty="0"/>
          </a:p>
        </p:txBody>
      </p:sp>
      <p:sp>
        <p:nvSpPr>
          <p:cNvPr id="29" name="Rectangle 28">
            <a:extLst>
              <a:ext uri="{FF2B5EF4-FFF2-40B4-BE49-F238E27FC236}">
                <a16:creationId xmlns:a16="http://schemas.microsoft.com/office/drawing/2014/main" id="{CA02DD3B-860F-1061-FE8D-B15767BAD505}"/>
              </a:ext>
            </a:extLst>
          </p:cNvPr>
          <p:cNvSpPr/>
          <p:nvPr userDrawn="1"/>
        </p:nvSpPr>
        <p:spPr>
          <a:xfrm>
            <a:off x="761998" y="689203"/>
            <a:ext cx="1862668" cy="110066"/>
          </a:xfrm>
          <a:prstGeom prst="rect">
            <a:avLst/>
          </a:prstGeom>
          <a:solidFill>
            <a:srgbClr val="E65A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SI"/>
          </a:p>
        </p:txBody>
      </p:sp>
      <p:sp>
        <p:nvSpPr>
          <p:cNvPr id="8" name="Title 1">
            <a:extLst>
              <a:ext uri="{FF2B5EF4-FFF2-40B4-BE49-F238E27FC236}">
                <a16:creationId xmlns:a16="http://schemas.microsoft.com/office/drawing/2014/main" id="{8D1AD7D8-4326-BEBB-7FFA-78A896A3AF87}"/>
              </a:ext>
            </a:extLst>
          </p:cNvPr>
          <p:cNvSpPr>
            <a:spLocks noGrp="1"/>
          </p:cNvSpPr>
          <p:nvPr>
            <p:ph type="ctrTitle"/>
          </p:nvPr>
        </p:nvSpPr>
        <p:spPr>
          <a:xfrm>
            <a:off x="761997" y="970959"/>
            <a:ext cx="4969935" cy="1632961"/>
          </a:xfrm>
        </p:spPr>
        <p:txBody>
          <a:bodyPr wrap="square" lIns="72000" tIns="0" rIns="72000" bIns="0" anchor="t" anchorCtr="0">
            <a:noAutofit/>
          </a:bodyPr>
          <a:lstStyle>
            <a:lvl1pPr marL="0" indent="0" algn="l">
              <a:lnSpc>
                <a:spcPct val="100000"/>
              </a:lnSpc>
              <a:buClr>
                <a:srgbClr val="E65A00"/>
              </a:buClr>
              <a:buFontTx/>
              <a:buNone/>
              <a:defRPr sz="2800" b="0" spc="0" baseline="0">
                <a:solidFill>
                  <a:srgbClr val="E65A00"/>
                </a:solidFill>
                <a:latin typeface="+mn-lt"/>
              </a:defRPr>
            </a:lvl1pPr>
          </a:lstStyle>
          <a:p>
            <a:r>
              <a:rPr lang="en-GB"/>
              <a:t>Click to edit Master title style</a:t>
            </a:r>
            <a:endParaRPr lang="en-US" dirty="0"/>
          </a:p>
        </p:txBody>
      </p:sp>
      <p:sp>
        <p:nvSpPr>
          <p:cNvPr id="10" name="Text Placeholder 9">
            <a:extLst>
              <a:ext uri="{FF2B5EF4-FFF2-40B4-BE49-F238E27FC236}">
                <a16:creationId xmlns:a16="http://schemas.microsoft.com/office/drawing/2014/main" id="{57D9FC4A-B6F8-3E1F-814E-74B76D1334FA}"/>
              </a:ext>
            </a:extLst>
          </p:cNvPr>
          <p:cNvSpPr>
            <a:spLocks noGrp="1"/>
          </p:cNvSpPr>
          <p:nvPr>
            <p:ph type="body" sz="quarter" idx="10"/>
          </p:nvPr>
        </p:nvSpPr>
        <p:spPr>
          <a:xfrm>
            <a:off x="761997" y="2790333"/>
            <a:ext cx="4969935" cy="3591613"/>
          </a:xfrm>
        </p:spPr>
        <p:txBody>
          <a:bodyPr>
            <a:normAutofit/>
          </a:bodyPr>
          <a:lstStyle>
            <a:lvl1pPr marL="0" indent="0" algn="l">
              <a:lnSpc>
                <a:spcPct val="150000"/>
              </a:lnSpc>
              <a:buFontTx/>
              <a:buNone/>
              <a:defRPr sz="1600">
                <a:solidFill>
                  <a:schemeClr val="tx1"/>
                </a:solidFill>
              </a:defRPr>
            </a:lvl1pPr>
            <a:lvl2pPr marL="457200" indent="0" algn="l">
              <a:buFontTx/>
              <a:buNone/>
              <a:defRPr/>
            </a:lvl2pPr>
            <a:lvl3pPr marL="914400" indent="0" algn="l">
              <a:buFontTx/>
              <a:buNone/>
              <a:defRPr/>
            </a:lvl3pPr>
            <a:lvl4pPr marL="1371600" indent="0" algn="l">
              <a:buFontTx/>
              <a:buNone/>
              <a:defRPr/>
            </a:lvl4pPr>
            <a:lvl5pPr marL="1828800" indent="0" algn="l">
              <a:buFontTx/>
              <a:buNone/>
              <a:defRPr/>
            </a:lvl5pPr>
          </a:lstStyle>
          <a:p>
            <a:pPr lvl="0"/>
            <a:r>
              <a:rPr lang="en-GB"/>
              <a:t>Click to edit Master text styles</a:t>
            </a:r>
          </a:p>
        </p:txBody>
      </p:sp>
      <p:sp>
        <p:nvSpPr>
          <p:cNvPr id="7" name="Text Placeholder 2">
            <a:extLst>
              <a:ext uri="{FF2B5EF4-FFF2-40B4-BE49-F238E27FC236}">
                <a16:creationId xmlns:a16="http://schemas.microsoft.com/office/drawing/2014/main" id="{F05E504B-7FE8-3D41-EDCE-A856B74E0740}"/>
              </a:ext>
            </a:extLst>
          </p:cNvPr>
          <p:cNvSpPr>
            <a:spLocks noGrp="1"/>
          </p:cNvSpPr>
          <p:nvPr>
            <p:ph type="body" sz="quarter" idx="13"/>
          </p:nvPr>
        </p:nvSpPr>
        <p:spPr>
          <a:xfrm>
            <a:off x="6460069" y="970959"/>
            <a:ext cx="4969934" cy="5412244"/>
          </a:xfrm>
        </p:spPr>
        <p:txBody>
          <a:bodyPr>
            <a:normAutofit/>
          </a:bodyPr>
          <a:lstStyle>
            <a:lvl1pPr marL="342900" indent="-342900">
              <a:buClr>
                <a:srgbClr val="E65A00"/>
              </a:buClr>
              <a:buSzPct val="120000"/>
              <a:buFont typeface=".Hiragino Kaku Gothic Interface W3"/>
              <a:buChar char="▪"/>
              <a:defRPr sz="2000"/>
            </a:lvl1pPr>
            <a:lvl2pPr marL="742950" indent="-285750">
              <a:buClr>
                <a:srgbClr val="E65A00"/>
              </a:buClr>
              <a:buSzPct val="120000"/>
              <a:buFont typeface="System Font Regular"/>
              <a:buChar char="‣"/>
              <a:defRPr sz="2000"/>
            </a:lvl2pPr>
            <a:lvl3pPr marL="1143000" indent="-228600">
              <a:buClr>
                <a:srgbClr val="E65A00"/>
              </a:buClr>
              <a:buSzPct val="80000"/>
              <a:buFont typeface="System Font Regular"/>
              <a:buChar char="→"/>
              <a:defRPr sz="2000"/>
            </a:lvl3pPr>
            <a:lvl4pPr>
              <a:buClr>
                <a:srgbClr val="E65A00"/>
              </a:buClr>
              <a:defRPr sz="2000"/>
            </a:lvl4pPr>
            <a:lvl5pPr>
              <a:buClr>
                <a:srgbClr val="E65A00"/>
              </a:buClr>
              <a:defRPr sz="1600"/>
            </a:lvl5pPr>
          </a:lstStyle>
          <a:p>
            <a:pPr lvl="0"/>
            <a:r>
              <a:rPr lang="en-GB"/>
              <a:t>Click to edit Master text styles</a:t>
            </a:r>
          </a:p>
          <a:p>
            <a:pPr lvl="1"/>
            <a:r>
              <a:rPr lang="en-GB"/>
              <a:t>Second level</a:t>
            </a:r>
          </a:p>
          <a:p>
            <a:pPr lvl="2"/>
            <a:r>
              <a:rPr lang="en-GB"/>
              <a:t>Third level</a:t>
            </a:r>
          </a:p>
          <a:p>
            <a:pPr lvl="3"/>
            <a:r>
              <a:rPr lang="en-GB"/>
              <a:t>Fourth level</a:t>
            </a:r>
          </a:p>
        </p:txBody>
      </p:sp>
      <p:pic>
        <p:nvPicPr>
          <p:cNvPr id="9" name="Graphic 8">
            <a:extLst>
              <a:ext uri="{FF2B5EF4-FFF2-40B4-BE49-F238E27FC236}">
                <a16:creationId xmlns:a16="http://schemas.microsoft.com/office/drawing/2014/main" id="{4C132390-6A2C-B800-E649-080EE895789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469370" y="407693"/>
            <a:ext cx="404394" cy="410430"/>
          </a:xfrm>
          <a:prstGeom prst="rect">
            <a:avLst/>
          </a:prstGeom>
          <a:effectLst/>
        </p:spPr>
      </p:pic>
    </p:spTree>
    <p:extLst>
      <p:ext uri="{BB962C8B-B14F-4D97-AF65-F5344CB8AC3E}">
        <p14:creationId xmlns:p14="http://schemas.microsoft.com/office/powerpoint/2010/main" val="1987367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par>
                                <p:cTn id="8" presetID="22" presetClass="entr" presetSubtype="4"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08_Content Slide">
    <p:spTree>
      <p:nvGrpSpPr>
        <p:cNvPr id="1" name=""/>
        <p:cNvGrpSpPr/>
        <p:nvPr/>
      </p:nvGrpSpPr>
      <p:grpSpPr>
        <a:xfrm>
          <a:off x="0" y="0"/>
          <a:ext cx="0" cy="0"/>
          <a:chOff x="0" y="0"/>
          <a:chExt cx="0" cy="0"/>
        </a:xfrm>
      </p:grpSpPr>
      <p:sp>
        <p:nvSpPr>
          <p:cNvPr id="12" name="Picture Placeholder 6">
            <a:extLst>
              <a:ext uri="{FF2B5EF4-FFF2-40B4-BE49-F238E27FC236}">
                <a16:creationId xmlns:a16="http://schemas.microsoft.com/office/drawing/2014/main" id="{BE45AB40-E961-2B00-FD8F-539589502853}"/>
              </a:ext>
            </a:extLst>
          </p:cNvPr>
          <p:cNvSpPr>
            <a:spLocks noGrp="1"/>
          </p:cNvSpPr>
          <p:nvPr>
            <p:ph type="pic" sz="quarter" idx="10" hasCustomPrompt="1"/>
          </p:nvPr>
        </p:nvSpPr>
        <p:spPr>
          <a:xfrm>
            <a:off x="6697132" y="1"/>
            <a:ext cx="5494868" cy="6857999"/>
          </a:xfrm>
          <a:pattFill prst="pct5">
            <a:fgClr>
              <a:schemeClr val="bg1">
                <a:lumMod val="95000"/>
              </a:schemeClr>
            </a:fgClr>
            <a:bgClr>
              <a:schemeClr val="bg1">
                <a:lumMod val="75000"/>
              </a:schemeClr>
            </a:bgClr>
          </a:pattFill>
        </p:spPr>
        <p:txBody>
          <a:bodyPr>
            <a:normAutofit/>
          </a:bodyPr>
          <a:lstStyle>
            <a:lvl1pPr>
              <a:defRPr sz="1600"/>
            </a:lvl1pPr>
          </a:lstStyle>
          <a:p>
            <a:r>
              <a:rPr lang="en-SI" dirty="0"/>
              <a:t>Click icone to add picture</a:t>
            </a:r>
          </a:p>
        </p:txBody>
      </p:sp>
      <p:sp>
        <p:nvSpPr>
          <p:cNvPr id="29" name="Rectangle 28">
            <a:extLst>
              <a:ext uri="{FF2B5EF4-FFF2-40B4-BE49-F238E27FC236}">
                <a16:creationId xmlns:a16="http://schemas.microsoft.com/office/drawing/2014/main" id="{CA02DD3B-860F-1061-FE8D-B15767BAD505}"/>
              </a:ext>
            </a:extLst>
          </p:cNvPr>
          <p:cNvSpPr/>
          <p:nvPr userDrawn="1"/>
        </p:nvSpPr>
        <p:spPr>
          <a:xfrm>
            <a:off x="761998" y="689203"/>
            <a:ext cx="1862668" cy="110066"/>
          </a:xfrm>
          <a:prstGeom prst="rect">
            <a:avLst/>
          </a:prstGeom>
          <a:solidFill>
            <a:srgbClr val="E65A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SI"/>
          </a:p>
        </p:txBody>
      </p:sp>
      <p:sp>
        <p:nvSpPr>
          <p:cNvPr id="7" name="Text Placeholder 2">
            <a:extLst>
              <a:ext uri="{FF2B5EF4-FFF2-40B4-BE49-F238E27FC236}">
                <a16:creationId xmlns:a16="http://schemas.microsoft.com/office/drawing/2014/main" id="{42D0E6BF-7D4D-E9E5-BB66-10A4B76CFD2A}"/>
              </a:ext>
            </a:extLst>
          </p:cNvPr>
          <p:cNvSpPr>
            <a:spLocks noGrp="1"/>
          </p:cNvSpPr>
          <p:nvPr>
            <p:ph type="body" sz="quarter" idx="13"/>
          </p:nvPr>
        </p:nvSpPr>
        <p:spPr>
          <a:xfrm>
            <a:off x="761998" y="1114235"/>
            <a:ext cx="4969934" cy="5328266"/>
          </a:xfrm>
        </p:spPr>
        <p:txBody>
          <a:bodyPr>
            <a:normAutofit/>
          </a:bodyPr>
          <a:lstStyle>
            <a:lvl1pPr marL="342900" indent="-342900">
              <a:buClr>
                <a:srgbClr val="E65A00"/>
              </a:buClr>
              <a:buSzPct val="120000"/>
              <a:buFont typeface=".Hiragino Kaku Gothic Interface W3"/>
              <a:buChar char="▪"/>
              <a:defRPr sz="2000"/>
            </a:lvl1pPr>
            <a:lvl2pPr marL="742950" indent="-285750">
              <a:buClr>
                <a:srgbClr val="E65A00"/>
              </a:buClr>
              <a:buSzPct val="120000"/>
              <a:buFont typeface="System Font Regular"/>
              <a:buChar char="‣"/>
              <a:defRPr sz="2000"/>
            </a:lvl2pPr>
            <a:lvl3pPr marL="1143000" indent="-228600">
              <a:buClr>
                <a:srgbClr val="E65A00"/>
              </a:buClr>
              <a:buSzPct val="80000"/>
              <a:buFont typeface="System Font Regular"/>
              <a:buChar char="→"/>
              <a:defRPr sz="2000"/>
            </a:lvl3pPr>
            <a:lvl4pPr>
              <a:buClr>
                <a:srgbClr val="E65A00"/>
              </a:buClr>
              <a:defRPr sz="2000"/>
            </a:lvl4pPr>
            <a:lvl5pPr>
              <a:buClr>
                <a:srgbClr val="E65A00"/>
              </a:buClr>
              <a:defRPr sz="1600"/>
            </a:lvl5pPr>
          </a:lstStyle>
          <a:p>
            <a:pPr lvl="0"/>
            <a:r>
              <a:rPr lang="en-GB"/>
              <a:t>Click to edit Master text styles</a:t>
            </a:r>
          </a:p>
          <a:p>
            <a:pPr lvl="1"/>
            <a:r>
              <a:rPr lang="en-GB"/>
              <a:t>Second level</a:t>
            </a:r>
          </a:p>
          <a:p>
            <a:pPr lvl="2"/>
            <a:r>
              <a:rPr lang="en-GB"/>
              <a:t>Third level</a:t>
            </a:r>
          </a:p>
          <a:p>
            <a:pPr lvl="3"/>
            <a:r>
              <a:rPr lang="en-GB"/>
              <a:t>Fourth level</a:t>
            </a:r>
          </a:p>
        </p:txBody>
      </p:sp>
      <p:pic>
        <p:nvPicPr>
          <p:cNvPr id="13" name="Graphic 12">
            <a:extLst>
              <a:ext uri="{FF2B5EF4-FFF2-40B4-BE49-F238E27FC236}">
                <a16:creationId xmlns:a16="http://schemas.microsoft.com/office/drawing/2014/main" id="{AD370F65-6F5F-7FE1-5088-989232F127D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469370" y="407693"/>
            <a:ext cx="404394" cy="410430"/>
          </a:xfrm>
          <a:prstGeom prst="rect">
            <a:avLst/>
          </a:prstGeom>
          <a:effectLst/>
        </p:spPr>
      </p:pic>
    </p:spTree>
    <p:extLst>
      <p:ext uri="{BB962C8B-B14F-4D97-AF65-F5344CB8AC3E}">
        <p14:creationId xmlns:p14="http://schemas.microsoft.com/office/powerpoint/2010/main" val="2004765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up)">
                                      <p:cBhvr>
                                        <p:cTn id="10" dur="500"/>
                                        <p:tgtEl>
                                          <p:spTgt spid="12"/>
                                        </p:tgtEl>
                                      </p:cBhvr>
                                    </p:animEffect>
                                  </p:childTnLst>
                                </p:cTn>
                              </p:par>
                              <p:par>
                                <p:cTn id="11" presetID="22" presetClass="entr" presetSubtype="4"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down)">
                                      <p:cBhvr>
                                        <p:cTn id="13"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9" grpId="0" animBg="1"/>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09_Content Slide">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CA02DD3B-860F-1061-FE8D-B15767BAD505}"/>
              </a:ext>
            </a:extLst>
          </p:cNvPr>
          <p:cNvSpPr/>
          <p:nvPr userDrawn="1"/>
        </p:nvSpPr>
        <p:spPr>
          <a:xfrm>
            <a:off x="761998" y="689203"/>
            <a:ext cx="1862668" cy="110066"/>
          </a:xfrm>
          <a:prstGeom prst="rect">
            <a:avLst/>
          </a:prstGeom>
          <a:solidFill>
            <a:srgbClr val="E65A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SI"/>
          </a:p>
        </p:txBody>
      </p:sp>
      <p:sp>
        <p:nvSpPr>
          <p:cNvPr id="8" name="Title 1">
            <a:extLst>
              <a:ext uri="{FF2B5EF4-FFF2-40B4-BE49-F238E27FC236}">
                <a16:creationId xmlns:a16="http://schemas.microsoft.com/office/drawing/2014/main" id="{8D1AD7D8-4326-BEBB-7FFA-78A896A3AF87}"/>
              </a:ext>
            </a:extLst>
          </p:cNvPr>
          <p:cNvSpPr>
            <a:spLocks noGrp="1"/>
          </p:cNvSpPr>
          <p:nvPr>
            <p:ph type="ctrTitle"/>
          </p:nvPr>
        </p:nvSpPr>
        <p:spPr>
          <a:xfrm>
            <a:off x="761997" y="970960"/>
            <a:ext cx="8419710" cy="1442302"/>
          </a:xfrm>
        </p:spPr>
        <p:txBody>
          <a:bodyPr wrap="square" lIns="72000" tIns="0" rIns="72000" bIns="0" anchor="t" anchorCtr="0">
            <a:noAutofit/>
          </a:bodyPr>
          <a:lstStyle>
            <a:lvl1pPr marL="0" indent="0" algn="l">
              <a:lnSpc>
                <a:spcPct val="100000"/>
              </a:lnSpc>
              <a:buClr>
                <a:srgbClr val="E65A00"/>
              </a:buClr>
              <a:buFontTx/>
              <a:buNone/>
              <a:defRPr sz="2800" b="0" spc="0" baseline="0">
                <a:solidFill>
                  <a:srgbClr val="E65A00"/>
                </a:solidFill>
                <a:latin typeface="+mn-lt"/>
              </a:defRPr>
            </a:lvl1pPr>
          </a:lstStyle>
          <a:p>
            <a:r>
              <a:rPr lang="en-GB"/>
              <a:t>Click to edit Master title style</a:t>
            </a:r>
            <a:endParaRPr lang="en-US" dirty="0"/>
          </a:p>
        </p:txBody>
      </p:sp>
      <p:sp>
        <p:nvSpPr>
          <p:cNvPr id="10" name="Text Placeholder 9">
            <a:extLst>
              <a:ext uri="{FF2B5EF4-FFF2-40B4-BE49-F238E27FC236}">
                <a16:creationId xmlns:a16="http://schemas.microsoft.com/office/drawing/2014/main" id="{57D9FC4A-B6F8-3E1F-814E-74B76D1334FA}"/>
              </a:ext>
            </a:extLst>
          </p:cNvPr>
          <p:cNvSpPr>
            <a:spLocks noGrp="1"/>
          </p:cNvSpPr>
          <p:nvPr>
            <p:ph type="body" sz="quarter" idx="10"/>
          </p:nvPr>
        </p:nvSpPr>
        <p:spPr>
          <a:xfrm>
            <a:off x="761997" y="5704402"/>
            <a:ext cx="2986436" cy="750211"/>
          </a:xfrm>
        </p:spPr>
        <p:txBody>
          <a:bodyPr>
            <a:normAutofit/>
          </a:bodyPr>
          <a:lstStyle>
            <a:lvl1pPr marL="0" indent="0" algn="ctr">
              <a:lnSpc>
                <a:spcPct val="100000"/>
              </a:lnSpc>
              <a:buFontTx/>
              <a:buNone/>
              <a:defRPr sz="1400">
                <a:solidFill>
                  <a:schemeClr val="tx1"/>
                </a:solidFill>
              </a:defRPr>
            </a:lvl1pPr>
            <a:lvl2pPr marL="457200" indent="0" algn="l">
              <a:buFontTx/>
              <a:buNone/>
              <a:defRPr/>
            </a:lvl2pPr>
            <a:lvl3pPr marL="914400" indent="0" algn="l">
              <a:buFontTx/>
              <a:buNone/>
              <a:defRPr/>
            </a:lvl3pPr>
            <a:lvl4pPr marL="1371600" indent="0" algn="l">
              <a:buFontTx/>
              <a:buNone/>
              <a:defRPr/>
            </a:lvl4pPr>
            <a:lvl5pPr marL="1828800" indent="0" algn="l">
              <a:buFontTx/>
              <a:buNone/>
              <a:defRPr/>
            </a:lvl5pPr>
          </a:lstStyle>
          <a:p>
            <a:pPr lvl="0"/>
            <a:r>
              <a:rPr lang="en-GB"/>
              <a:t>Click to edit Master text styles</a:t>
            </a:r>
          </a:p>
        </p:txBody>
      </p:sp>
      <p:sp>
        <p:nvSpPr>
          <p:cNvPr id="7" name="Picture Placeholder 6">
            <a:extLst>
              <a:ext uri="{FF2B5EF4-FFF2-40B4-BE49-F238E27FC236}">
                <a16:creationId xmlns:a16="http://schemas.microsoft.com/office/drawing/2014/main" id="{9EC71D38-550D-BE8E-6D09-5542D62A7023}"/>
              </a:ext>
            </a:extLst>
          </p:cNvPr>
          <p:cNvSpPr>
            <a:spLocks noGrp="1"/>
          </p:cNvSpPr>
          <p:nvPr>
            <p:ph type="pic" sz="quarter" idx="12" hasCustomPrompt="1"/>
          </p:nvPr>
        </p:nvSpPr>
        <p:spPr>
          <a:xfrm>
            <a:off x="1070834" y="3102707"/>
            <a:ext cx="2359922" cy="2322286"/>
          </a:xfrm>
          <a:prstGeom prst="ellipse">
            <a:avLst/>
          </a:prstGeom>
          <a:pattFill prst="pct5">
            <a:fgClr>
              <a:schemeClr val="bg1">
                <a:lumMod val="95000"/>
              </a:schemeClr>
            </a:fgClr>
            <a:bgClr>
              <a:schemeClr val="bg1">
                <a:lumMod val="75000"/>
              </a:schemeClr>
            </a:bgClr>
          </a:pattFill>
        </p:spPr>
        <p:txBody>
          <a:bodyPr vert="horz" lIns="91440" tIns="45720" rIns="91440" bIns="45720" rtlCol="0">
            <a:normAutofit/>
          </a:bodyPr>
          <a:lstStyle>
            <a:lvl1pPr>
              <a:defRPr lang="en-SI" sz="1200" dirty="0"/>
            </a:lvl1pPr>
          </a:lstStyle>
          <a:p>
            <a:pPr lvl="0"/>
            <a:r>
              <a:rPr lang="en-SI" dirty="0"/>
              <a:t>Click icone to add picture</a:t>
            </a:r>
          </a:p>
        </p:txBody>
      </p:sp>
      <p:sp>
        <p:nvSpPr>
          <p:cNvPr id="9" name="Text Placeholder 9">
            <a:extLst>
              <a:ext uri="{FF2B5EF4-FFF2-40B4-BE49-F238E27FC236}">
                <a16:creationId xmlns:a16="http://schemas.microsoft.com/office/drawing/2014/main" id="{950E4047-3A4E-36D5-00F6-CEF0EA7031AB}"/>
              </a:ext>
            </a:extLst>
          </p:cNvPr>
          <p:cNvSpPr>
            <a:spLocks noGrp="1"/>
          </p:cNvSpPr>
          <p:nvPr>
            <p:ph type="body" sz="quarter" idx="13"/>
          </p:nvPr>
        </p:nvSpPr>
        <p:spPr>
          <a:xfrm>
            <a:off x="4607202" y="5704402"/>
            <a:ext cx="2986436" cy="750211"/>
          </a:xfrm>
        </p:spPr>
        <p:txBody>
          <a:bodyPr>
            <a:normAutofit/>
          </a:bodyPr>
          <a:lstStyle>
            <a:lvl1pPr marL="0" indent="0" algn="ctr">
              <a:lnSpc>
                <a:spcPct val="100000"/>
              </a:lnSpc>
              <a:buFontTx/>
              <a:buNone/>
              <a:defRPr sz="1400">
                <a:solidFill>
                  <a:schemeClr val="tx1"/>
                </a:solidFill>
              </a:defRPr>
            </a:lvl1pPr>
            <a:lvl2pPr marL="457200" indent="0" algn="l">
              <a:buFontTx/>
              <a:buNone/>
              <a:defRPr/>
            </a:lvl2pPr>
            <a:lvl3pPr marL="914400" indent="0" algn="l">
              <a:buFontTx/>
              <a:buNone/>
              <a:defRPr/>
            </a:lvl3pPr>
            <a:lvl4pPr marL="1371600" indent="0" algn="l">
              <a:buFontTx/>
              <a:buNone/>
              <a:defRPr/>
            </a:lvl4pPr>
            <a:lvl5pPr marL="1828800" indent="0" algn="l">
              <a:buFontTx/>
              <a:buNone/>
              <a:defRPr/>
            </a:lvl5pPr>
          </a:lstStyle>
          <a:p>
            <a:pPr lvl="0"/>
            <a:r>
              <a:rPr lang="en-GB"/>
              <a:t>Click to edit Master text styles</a:t>
            </a:r>
          </a:p>
        </p:txBody>
      </p:sp>
      <p:sp>
        <p:nvSpPr>
          <p:cNvPr id="11" name="Picture Placeholder 6">
            <a:extLst>
              <a:ext uri="{FF2B5EF4-FFF2-40B4-BE49-F238E27FC236}">
                <a16:creationId xmlns:a16="http://schemas.microsoft.com/office/drawing/2014/main" id="{665EFDB6-A543-62F7-0E52-E5929832235A}"/>
              </a:ext>
            </a:extLst>
          </p:cNvPr>
          <p:cNvSpPr>
            <a:spLocks noGrp="1"/>
          </p:cNvSpPr>
          <p:nvPr>
            <p:ph type="pic" sz="quarter" idx="14" hasCustomPrompt="1"/>
          </p:nvPr>
        </p:nvSpPr>
        <p:spPr>
          <a:xfrm>
            <a:off x="4916039" y="3102707"/>
            <a:ext cx="2359922" cy="2322286"/>
          </a:xfrm>
          <a:prstGeom prst="ellipse">
            <a:avLst/>
          </a:prstGeom>
          <a:pattFill prst="pct5">
            <a:fgClr>
              <a:schemeClr val="bg1">
                <a:lumMod val="95000"/>
              </a:schemeClr>
            </a:fgClr>
            <a:bgClr>
              <a:schemeClr val="bg1">
                <a:lumMod val="75000"/>
              </a:schemeClr>
            </a:bgClr>
          </a:pattFill>
        </p:spPr>
        <p:txBody>
          <a:bodyPr vert="horz" lIns="91440" tIns="45720" rIns="91440" bIns="45720" rtlCol="0">
            <a:normAutofit/>
          </a:bodyPr>
          <a:lstStyle>
            <a:lvl1pPr>
              <a:defRPr lang="en-SI" sz="1200" dirty="0"/>
            </a:lvl1pPr>
          </a:lstStyle>
          <a:p>
            <a:pPr lvl="0"/>
            <a:r>
              <a:rPr lang="en-SI" dirty="0"/>
              <a:t>Click icone to add picture</a:t>
            </a:r>
          </a:p>
        </p:txBody>
      </p:sp>
      <p:sp>
        <p:nvSpPr>
          <p:cNvPr id="12" name="Text Placeholder 9">
            <a:extLst>
              <a:ext uri="{FF2B5EF4-FFF2-40B4-BE49-F238E27FC236}">
                <a16:creationId xmlns:a16="http://schemas.microsoft.com/office/drawing/2014/main" id="{65EE7FF7-99F8-418A-A5EC-8F473B9CFF9A}"/>
              </a:ext>
            </a:extLst>
          </p:cNvPr>
          <p:cNvSpPr>
            <a:spLocks noGrp="1"/>
          </p:cNvSpPr>
          <p:nvPr>
            <p:ph type="body" sz="quarter" idx="15"/>
          </p:nvPr>
        </p:nvSpPr>
        <p:spPr>
          <a:xfrm>
            <a:off x="8452407" y="5700096"/>
            <a:ext cx="2986436" cy="750211"/>
          </a:xfrm>
        </p:spPr>
        <p:txBody>
          <a:bodyPr>
            <a:normAutofit/>
          </a:bodyPr>
          <a:lstStyle>
            <a:lvl1pPr marL="0" indent="0" algn="ctr">
              <a:lnSpc>
                <a:spcPct val="100000"/>
              </a:lnSpc>
              <a:buFontTx/>
              <a:buNone/>
              <a:defRPr sz="1400">
                <a:solidFill>
                  <a:schemeClr val="tx1"/>
                </a:solidFill>
              </a:defRPr>
            </a:lvl1pPr>
            <a:lvl2pPr marL="457200" indent="0" algn="l">
              <a:buFontTx/>
              <a:buNone/>
              <a:defRPr/>
            </a:lvl2pPr>
            <a:lvl3pPr marL="914400" indent="0" algn="l">
              <a:buFontTx/>
              <a:buNone/>
              <a:defRPr/>
            </a:lvl3pPr>
            <a:lvl4pPr marL="1371600" indent="0" algn="l">
              <a:buFontTx/>
              <a:buNone/>
              <a:defRPr/>
            </a:lvl4pPr>
            <a:lvl5pPr marL="1828800" indent="0" algn="l">
              <a:buFontTx/>
              <a:buNone/>
              <a:defRPr/>
            </a:lvl5pPr>
          </a:lstStyle>
          <a:p>
            <a:pPr lvl="0"/>
            <a:r>
              <a:rPr lang="en-GB"/>
              <a:t>Click to edit Master text styles</a:t>
            </a:r>
          </a:p>
        </p:txBody>
      </p:sp>
      <p:sp>
        <p:nvSpPr>
          <p:cNvPr id="13" name="Picture Placeholder 6">
            <a:extLst>
              <a:ext uri="{FF2B5EF4-FFF2-40B4-BE49-F238E27FC236}">
                <a16:creationId xmlns:a16="http://schemas.microsoft.com/office/drawing/2014/main" id="{8EADACF0-7079-3C13-2D92-862283E7A99B}"/>
              </a:ext>
            </a:extLst>
          </p:cNvPr>
          <p:cNvSpPr>
            <a:spLocks noGrp="1"/>
          </p:cNvSpPr>
          <p:nvPr>
            <p:ph type="pic" sz="quarter" idx="16" hasCustomPrompt="1"/>
          </p:nvPr>
        </p:nvSpPr>
        <p:spPr>
          <a:xfrm>
            <a:off x="8761244" y="3098401"/>
            <a:ext cx="2359922" cy="2322286"/>
          </a:xfrm>
          <a:prstGeom prst="ellipse">
            <a:avLst/>
          </a:prstGeom>
          <a:pattFill prst="pct5">
            <a:fgClr>
              <a:schemeClr val="bg1">
                <a:lumMod val="95000"/>
              </a:schemeClr>
            </a:fgClr>
            <a:bgClr>
              <a:schemeClr val="bg1">
                <a:lumMod val="75000"/>
              </a:schemeClr>
            </a:bgClr>
          </a:pattFill>
        </p:spPr>
        <p:txBody>
          <a:bodyPr vert="horz" lIns="91440" tIns="45720" rIns="91440" bIns="45720" rtlCol="0">
            <a:normAutofit/>
          </a:bodyPr>
          <a:lstStyle>
            <a:lvl1pPr>
              <a:defRPr lang="en-SI" sz="1200" dirty="0"/>
            </a:lvl1pPr>
          </a:lstStyle>
          <a:p>
            <a:pPr lvl="0"/>
            <a:r>
              <a:rPr lang="en-SI" dirty="0"/>
              <a:t>Click icone to add picture</a:t>
            </a:r>
          </a:p>
        </p:txBody>
      </p:sp>
      <p:pic>
        <p:nvPicPr>
          <p:cNvPr id="14" name="Graphic 13">
            <a:extLst>
              <a:ext uri="{FF2B5EF4-FFF2-40B4-BE49-F238E27FC236}">
                <a16:creationId xmlns:a16="http://schemas.microsoft.com/office/drawing/2014/main" id="{0A3D5266-1820-A487-7DC2-CCDE32CC077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469370" y="407693"/>
            <a:ext cx="404394" cy="410430"/>
          </a:xfrm>
          <a:prstGeom prst="rect">
            <a:avLst/>
          </a:prstGeom>
          <a:effectLst/>
        </p:spPr>
      </p:pic>
    </p:spTree>
    <p:extLst>
      <p:ext uri="{BB962C8B-B14F-4D97-AF65-F5344CB8AC3E}">
        <p14:creationId xmlns:p14="http://schemas.microsoft.com/office/powerpoint/2010/main" val="805456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up)">
                                      <p:cBhvr>
                                        <p:cTn id="10" dur="500"/>
                                        <p:tgtEl>
                                          <p:spTgt spid="7"/>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up)">
                                      <p:cBhvr>
                                        <p:cTn id="13" dur="500"/>
                                        <p:tgtEl>
                                          <p:spTgt spid="11"/>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up)">
                                      <p:cBhvr>
                                        <p:cTn id="16" dur="500"/>
                                        <p:tgtEl>
                                          <p:spTgt spid="13"/>
                                        </p:tgtEl>
                                      </p:cBhvr>
                                    </p:animEffect>
                                  </p:childTnLst>
                                </p:cTn>
                              </p:par>
                              <p:par>
                                <p:cTn id="17" presetID="2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7" grpId="0" animBg="1"/>
      <p:bldP spid="11" grpId="0" animBg="1"/>
      <p:bldP spid="13" grpId="0" animBg="1"/>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1975254118"/>
      </p:ext>
    </p:extLst>
  </p:cSld>
  <p:clrMap bg1="lt1" tx1="dk1" bg2="lt2" tx2="dk2" accent1="accent1" accent2="accent2" accent3="accent3" accent4="accent4" accent5="accent5" accent6="accent6" hlink="hlink" folHlink="folHlink"/>
  <p:sldLayoutIdLst>
    <p:sldLayoutId id="2147483661" r:id="rId1"/>
    <p:sldLayoutId id="2147483649" r:id="rId2"/>
    <p:sldLayoutId id="2147483659" r:id="rId3"/>
    <p:sldLayoutId id="2147483662" r:id="rId4"/>
    <p:sldLayoutId id="2147483652" r:id="rId5"/>
    <p:sldLayoutId id="2147483663" r:id="rId6"/>
    <p:sldLayoutId id="2147483665" r:id="rId7"/>
    <p:sldLayoutId id="2147483664" r:id="rId8"/>
    <p:sldLayoutId id="2147483666" r:id="rId9"/>
    <p:sldLayoutId id="2147483667" r:id="rId10"/>
    <p:sldLayoutId id="2147483668"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doi.org/10.1007/s10579-021-09574-0"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clarin.si/" TargetMode="External"/><Relationship Id="rId7" Type="http://schemas.openxmlformats.org/officeDocument/2006/relationships/image" Target="../media/image17.jpeg"/><Relationship Id="rId2" Type="http://schemas.openxmlformats.org/officeDocument/2006/relationships/hyperlink" Target="https://www.clarin.eu/" TargetMode="Externa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2.png"/><Relationship Id="rId4" Type="http://schemas.openxmlformats.org/officeDocument/2006/relationships/hyperlink" Target="https://nl.ijs.si/jtdh22/pdf/JTDH2022_Erjavec-et-al_Raziskovalna-infrastruktura-CLARIN.SI.pdf"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EEF5C97E-C86B-B92B-1400-8793FE146DA5}"/>
              </a:ext>
            </a:extLst>
          </p:cNvPr>
          <p:cNvSpPr>
            <a:spLocks noGrp="1"/>
          </p:cNvSpPr>
          <p:nvPr>
            <p:ph type="subTitle" idx="1"/>
          </p:nvPr>
        </p:nvSpPr>
        <p:spPr/>
        <p:txBody>
          <a:bodyPr/>
          <a:lstStyle/>
          <a:p>
            <a:r>
              <a:rPr lang="sl-SI" dirty="0"/>
              <a:t>Tomaž Erjavec</a:t>
            </a:r>
            <a:endParaRPr lang="en-SI" dirty="0"/>
          </a:p>
          <a:p>
            <a:r>
              <a:rPr lang="sl-SI" dirty="0"/>
              <a:t>Odsek za tehnologije znanja, Institut „Jožef Stefan“</a:t>
            </a:r>
            <a:endParaRPr lang="en-SI" dirty="0"/>
          </a:p>
          <a:p>
            <a:r>
              <a:rPr lang="sl-SI" dirty="0"/>
              <a:t>Inštitut za slovenski jezik Frana Ramovša, ZRC SAZU</a:t>
            </a:r>
            <a:endParaRPr lang="en-SI" dirty="0"/>
          </a:p>
        </p:txBody>
      </p:sp>
      <p:sp>
        <p:nvSpPr>
          <p:cNvPr id="3" name="Title 2">
            <a:extLst>
              <a:ext uri="{FF2B5EF4-FFF2-40B4-BE49-F238E27FC236}">
                <a16:creationId xmlns:a16="http://schemas.microsoft.com/office/drawing/2014/main" id="{6C094580-DEC7-CDC5-8362-A1B0F2C2367B}"/>
              </a:ext>
            </a:extLst>
          </p:cNvPr>
          <p:cNvSpPr>
            <a:spLocks noGrp="1"/>
          </p:cNvSpPr>
          <p:nvPr>
            <p:ph type="ctrTitle"/>
          </p:nvPr>
        </p:nvSpPr>
        <p:spPr/>
        <p:txBody>
          <a:bodyPr/>
          <a:lstStyle/>
          <a:p>
            <a:r>
              <a:rPr lang="sl-SI" i="1" dirty="0"/>
              <a:t>Slovenščina in raziskovalna infrastruktura za jezikovne vire in tehnologije CLARIN.SI</a:t>
            </a:r>
            <a:endParaRPr lang="sl-SI" dirty="0"/>
          </a:p>
        </p:txBody>
      </p:sp>
      <p:sp>
        <p:nvSpPr>
          <p:cNvPr id="4" name="Text Placeholder 3">
            <a:extLst>
              <a:ext uri="{FF2B5EF4-FFF2-40B4-BE49-F238E27FC236}">
                <a16:creationId xmlns:a16="http://schemas.microsoft.com/office/drawing/2014/main" id="{9E8A3900-9711-9AEB-7171-7214B8E535A1}"/>
              </a:ext>
            </a:extLst>
          </p:cNvPr>
          <p:cNvSpPr>
            <a:spLocks noGrp="1"/>
          </p:cNvSpPr>
          <p:nvPr>
            <p:ph type="body" sz="quarter" idx="10"/>
          </p:nvPr>
        </p:nvSpPr>
        <p:spPr/>
        <p:txBody>
          <a:bodyPr/>
          <a:lstStyle/>
          <a:p>
            <a:r>
              <a:rPr lang="en-SI" dirty="0"/>
              <a:t>MREŽA ZNANJA</a:t>
            </a:r>
          </a:p>
          <a:p>
            <a:r>
              <a:rPr lang="sl-SI" b="0" dirty="0"/>
              <a:t>Ljubljana, 14.–16. november 2023</a:t>
            </a:r>
          </a:p>
        </p:txBody>
      </p:sp>
    </p:spTree>
    <p:extLst>
      <p:ext uri="{BB962C8B-B14F-4D97-AF65-F5344CB8AC3E}">
        <p14:creationId xmlns:p14="http://schemas.microsoft.com/office/powerpoint/2010/main" val="9659348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1CE75-C768-49BB-993F-AFC9C12A0DAC}"/>
              </a:ext>
            </a:extLst>
          </p:cNvPr>
          <p:cNvSpPr>
            <a:spLocks noGrp="1"/>
          </p:cNvSpPr>
          <p:nvPr>
            <p:ph type="ctrTitle"/>
          </p:nvPr>
        </p:nvSpPr>
        <p:spPr>
          <a:xfrm>
            <a:off x="761998" y="965210"/>
            <a:ext cx="6646335" cy="675054"/>
          </a:xfrm>
        </p:spPr>
        <p:txBody>
          <a:bodyPr/>
          <a:lstStyle/>
          <a:p>
            <a:r>
              <a:rPr lang="sl-SI" dirty="0"/>
              <a:t>Podpora: projekti, dogodki</a:t>
            </a:r>
          </a:p>
        </p:txBody>
      </p:sp>
      <p:sp>
        <p:nvSpPr>
          <p:cNvPr id="3" name="Subtitle 2">
            <a:extLst>
              <a:ext uri="{FF2B5EF4-FFF2-40B4-BE49-F238E27FC236}">
                <a16:creationId xmlns:a16="http://schemas.microsoft.com/office/drawing/2014/main" id="{A36D6E15-6F52-4DCF-B410-C7FA4B57332F}"/>
              </a:ext>
            </a:extLst>
          </p:cNvPr>
          <p:cNvSpPr>
            <a:spLocks noGrp="1"/>
          </p:cNvSpPr>
          <p:nvPr>
            <p:ph type="subTitle" idx="1"/>
          </p:nvPr>
        </p:nvSpPr>
        <p:spPr>
          <a:xfrm>
            <a:off x="761998" y="1847653"/>
            <a:ext cx="10191948" cy="4817097"/>
          </a:xfrm>
        </p:spPr>
        <p:txBody>
          <a:bodyPr>
            <a:normAutofit/>
          </a:bodyPr>
          <a:lstStyle/>
          <a:p>
            <a:pPr marL="342900" indent="-342900">
              <a:buFont typeface="Arial" panose="020B0604020202020204" pitchFamily="34" charset="0"/>
              <a:buChar char="•"/>
            </a:pPr>
            <a:r>
              <a:rPr lang="sl-SI" dirty="0"/>
              <a:t>Zelo uspešna finančna podpora projektom (od 2018, 30k letno), vsako leto izbranih na odprtem razpisu za člane konzorcija (~30 uspešno zaključenih)</a:t>
            </a:r>
          </a:p>
          <a:p>
            <a:pPr marL="342900" indent="-342900">
              <a:buFont typeface="Arial" panose="020B0604020202020204" pitchFamily="34" charset="0"/>
              <a:buChar char="•"/>
            </a:pPr>
            <a:r>
              <a:rPr lang="sl-SI" dirty="0"/>
              <a:t>Organizacija in podpora dogodkom (konference „Jezikovne tehnologije in digitalna humanistika“, ESSLLI 2023, TSD 2019)</a:t>
            </a:r>
          </a:p>
          <a:p>
            <a:pPr marL="342900" indent="-342900">
              <a:buFont typeface="Arial" panose="020B0604020202020204" pitchFamily="34" charset="0"/>
              <a:buChar char="•"/>
            </a:pPr>
            <a:r>
              <a:rPr lang="sl-SI" dirty="0"/>
              <a:t>Predavanja na Univerzi v Ljubljani in Univerzi na Primorskem</a:t>
            </a:r>
          </a:p>
          <a:p>
            <a:pPr marL="342900" indent="-342900">
              <a:buFont typeface="Arial" panose="020B0604020202020204" pitchFamily="34" charset="0"/>
              <a:buChar char="•"/>
            </a:pPr>
            <a:r>
              <a:rPr lang="sl-SI" dirty="0"/>
              <a:t>Izvedbe tečajev: ZRC SAZU, NUK</a:t>
            </a:r>
          </a:p>
          <a:p>
            <a:pPr marL="342900" indent="-342900">
              <a:buFont typeface="Arial" panose="020B0604020202020204" pitchFamily="34" charset="0"/>
              <a:buChar char="•"/>
            </a:pPr>
            <a:r>
              <a:rPr lang="sl-SI" dirty="0"/>
              <a:t>Predstavitve na konferencah, predvsem JT-DH, CLARIN</a:t>
            </a:r>
          </a:p>
        </p:txBody>
      </p:sp>
    </p:spTree>
    <p:extLst>
      <p:ext uri="{BB962C8B-B14F-4D97-AF65-F5344CB8AC3E}">
        <p14:creationId xmlns:p14="http://schemas.microsoft.com/office/powerpoint/2010/main" val="5729648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1CE75-C768-49BB-993F-AFC9C12A0DAC}"/>
              </a:ext>
            </a:extLst>
          </p:cNvPr>
          <p:cNvSpPr>
            <a:spLocks noGrp="1"/>
          </p:cNvSpPr>
          <p:nvPr>
            <p:ph type="ctrTitle"/>
          </p:nvPr>
        </p:nvSpPr>
        <p:spPr>
          <a:xfrm>
            <a:off x="761997" y="965210"/>
            <a:ext cx="8400857" cy="675054"/>
          </a:xfrm>
        </p:spPr>
        <p:txBody>
          <a:bodyPr/>
          <a:lstStyle/>
          <a:p>
            <a:r>
              <a:rPr lang="sl-SI" dirty="0"/>
              <a:t>Podpora: sodelovanje v projektih</a:t>
            </a:r>
          </a:p>
        </p:txBody>
      </p:sp>
      <p:sp>
        <p:nvSpPr>
          <p:cNvPr id="3" name="Subtitle 2">
            <a:extLst>
              <a:ext uri="{FF2B5EF4-FFF2-40B4-BE49-F238E27FC236}">
                <a16:creationId xmlns:a16="http://schemas.microsoft.com/office/drawing/2014/main" id="{A36D6E15-6F52-4DCF-B410-C7FA4B57332F}"/>
              </a:ext>
            </a:extLst>
          </p:cNvPr>
          <p:cNvSpPr>
            <a:spLocks noGrp="1"/>
          </p:cNvSpPr>
          <p:nvPr>
            <p:ph type="subTitle" idx="1"/>
          </p:nvPr>
        </p:nvSpPr>
        <p:spPr>
          <a:xfrm>
            <a:off x="761998" y="1847653"/>
            <a:ext cx="10191948" cy="4817097"/>
          </a:xfrm>
        </p:spPr>
        <p:txBody>
          <a:bodyPr>
            <a:normAutofit fontScale="85000" lnSpcReduction="10000"/>
          </a:bodyPr>
          <a:lstStyle/>
          <a:p>
            <a:pPr marL="342900" indent="-342900">
              <a:buFont typeface="Arial" panose="020B0604020202020204" pitchFamily="34" charset="0"/>
              <a:buChar char="•"/>
            </a:pPr>
            <a:r>
              <a:rPr lang="sl-SI" dirty="0"/>
              <a:t>MIZŠ (2018–2021): nadgradnja strojne opreme, 400k</a:t>
            </a:r>
          </a:p>
          <a:p>
            <a:pPr marL="342900" indent="-342900">
              <a:buFont typeface="Arial" panose="020B0604020202020204" pitchFamily="34" charset="0"/>
              <a:buChar char="•"/>
            </a:pPr>
            <a:r>
              <a:rPr lang="sl-SI" dirty="0"/>
              <a:t>EU ELEXIS (2018–2022): repozitorijska zbirka metapodatkov 143 digitalnih slovarjev</a:t>
            </a:r>
          </a:p>
          <a:p>
            <a:pPr marL="342900" indent="-342900">
              <a:buFont typeface="Arial" panose="020B0604020202020204" pitchFamily="34" charset="0"/>
              <a:buChar char="•"/>
            </a:pPr>
            <a:r>
              <a:rPr lang="sl-SI" dirty="0"/>
              <a:t>MK RSDO (2020–2023): pregled in arhiviranje jezikovnih virov projekta</a:t>
            </a:r>
          </a:p>
          <a:p>
            <a:pPr marL="342900" indent="-342900">
              <a:buFont typeface="Arial" panose="020B0604020202020204" pitchFamily="34" charset="0"/>
              <a:buChar char="•"/>
            </a:pPr>
            <a:r>
              <a:rPr lang="sl-SI" dirty="0"/>
              <a:t>RI CESSDA/ADP RDA </a:t>
            </a:r>
            <a:r>
              <a:rPr lang="sl-SI" dirty="0" err="1"/>
              <a:t>Node</a:t>
            </a:r>
            <a:r>
              <a:rPr lang="sl-SI" dirty="0"/>
              <a:t> </a:t>
            </a:r>
            <a:r>
              <a:rPr lang="sl-SI" dirty="0" err="1"/>
              <a:t>Slovenia</a:t>
            </a:r>
            <a:r>
              <a:rPr lang="sl-SI" dirty="0"/>
              <a:t> (2019–2020): pregled in analiza slovenskih repozitorijev raziskovalnih podatkov</a:t>
            </a:r>
          </a:p>
          <a:p>
            <a:pPr marL="342900" indent="-342900">
              <a:buFont typeface="Arial" panose="020B0604020202020204" pitchFamily="34" charset="0"/>
              <a:buChar char="•"/>
            </a:pPr>
            <a:r>
              <a:rPr lang="sl-SI" dirty="0"/>
              <a:t>RI DARIAH-SI/INZ: sodelovanje na področju standardizacije zapisa in izdelave korpusov parlamentarnih podatkov</a:t>
            </a:r>
          </a:p>
          <a:p>
            <a:pPr marL="342900" indent="-342900">
              <a:buFont typeface="Arial" panose="020B0604020202020204" pitchFamily="34" charset="0"/>
              <a:buChar char="•"/>
            </a:pPr>
            <a:r>
              <a:rPr lang="sl-SI" dirty="0"/>
              <a:t>CLARIN ERIC:</a:t>
            </a:r>
          </a:p>
          <a:p>
            <a:pPr marL="800100" lvl="1" indent="-342900" algn="l">
              <a:buFont typeface="Arial" panose="020B0604020202020204" pitchFamily="34" charset="0"/>
              <a:buChar char="•"/>
            </a:pPr>
            <a:r>
              <a:rPr lang="sl-SI" sz="2400" dirty="0">
                <a:solidFill>
                  <a:schemeClr val="tx1"/>
                </a:solidFill>
              </a:rPr>
              <a:t>2 manjša projekta (2016, 2019) + mednarodni delavnici</a:t>
            </a:r>
          </a:p>
          <a:p>
            <a:pPr marL="800100" lvl="1" indent="-342900" algn="l">
              <a:buFont typeface="Arial" panose="020B0604020202020204" pitchFamily="34" charset="0"/>
              <a:buChar char="•"/>
            </a:pPr>
            <a:r>
              <a:rPr lang="sl-SI" sz="2400" dirty="0">
                <a:solidFill>
                  <a:schemeClr val="tx1"/>
                </a:solidFill>
              </a:rPr>
              <a:t>ključna vloga v ”CLARIN </a:t>
            </a:r>
            <a:r>
              <a:rPr lang="sl-SI" sz="2400" dirty="0" err="1">
                <a:solidFill>
                  <a:schemeClr val="tx1"/>
                </a:solidFill>
              </a:rPr>
              <a:t>Flagship</a:t>
            </a:r>
            <a:r>
              <a:rPr lang="sl-SI" sz="2400" dirty="0">
                <a:solidFill>
                  <a:schemeClr val="tx1"/>
                </a:solidFill>
              </a:rPr>
              <a:t>” projektih: </a:t>
            </a:r>
            <a:br>
              <a:rPr lang="sl-SI" sz="2400" dirty="0">
                <a:solidFill>
                  <a:schemeClr val="tx1"/>
                </a:solidFill>
              </a:rPr>
            </a:br>
            <a:r>
              <a:rPr lang="sl-SI" sz="2400" dirty="0">
                <a:solidFill>
                  <a:schemeClr val="tx1"/>
                </a:solidFill>
              </a:rPr>
              <a:t>ParlaMint I (2020–2021), ParlaMint II (2022–2023)</a:t>
            </a:r>
          </a:p>
          <a:p>
            <a:pPr marL="800100" lvl="1" indent="-342900" algn="l">
              <a:buFont typeface="Arial" panose="020B0604020202020204" pitchFamily="34" charset="0"/>
              <a:buChar char="•"/>
            </a:pPr>
            <a:r>
              <a:rPr lang="sl-SI" sz="2400" dirty="0">
                <a:solidFill>
                  <a:schemeClr val="tx1"/>
                </a:solidFill>
              </a:rPr>
              <a:t>sodelovanje v CLARIN delovnih telesih za pravna vprašanja, za standardizacijo, za uporabniška vprašanja</a:t>
            </a:r>
          </a:p>
          <a:p>
            <a:pPr marL="800100" lvl="1" indent="-342900" algn="l">
              <a:buFont typeface="Arial" panose="020B0604020202020204" pitchFamily="34" charset="0"/>
              <a:buChar char="•"/>
            </a:pPr>
            <a:r>
              <a:rPr lang="sl-SI" sz="2400" dirty="0">
                <a:solidFill>
                  <a:schemeClr val="tx1"/>
                </a:solidFill>
              </a:rPr>
              <a:t>več nagrad in priznanj slovenskim znanstvenikom za delo, povezano z RI CLARIN</a:t>
            </a:r>
          </a:p>
          <a:p>
            <a:pPr marL="342900" indent="-342900">
              <a:buFont typeface="Arial" panose="020B0604020202020204" pitchFamily="34" charset="0"/>
              <a:buChar char="•"/>
            </a:pPr>
            <a:endParaRPr lang="sl-SI" dirty="0"/>
          </a:p>
        </p:txBody>
      </p:sp>
    </p:spTree>
    <p:extLst>
      <p:ext uri="{BB962C8B-B14F-4D97-AF65-F5344CB8AC3E}">
        <p14:creationId xmlns:p14="http://schemas.microsoft.com/office/powerpoint/2010/main" val="5532473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1CE75-C768-49BB-993F-AFC9C12A0DAC}"/>
              </a:ext>
            </a:extLst>
          </p:cNvPr>
          <p:cNvSpPr>
            <a:spLocks noGrp="1"/>
          </p:cNvSpPr>
          <p:nvPr>
            <p:ph type="ctrTitle"/>
          </p:nvPr>
        </p:nvSpPr>
        <p:spPr>
          <a:xfrm>
            <a:off x="761997" y="965210"/>
            <a:ext cx="8400857" cy="675054"/>
          </a:xfrm>
        </p:spPr>
        <p:txBody>
          <a:bodyPr/>
          <a:lstStyle/>
          <a:p>
            <a:r>
              <a:rPr lang="sl-SI" dirty="0"/>
              <a:t>CLARIN ParlaMint</a:t>
            </a:r>
          </a:p>
        </p:txBody>
      </p:sp>
      <p:sp>
        <p:nvSpPr>
          <p:cNvPr id="3" name="Subtitle 2">
            <a:extLst>
              <a:ext uri="{FF2B5EF4-FFF2-40B4-BE49-F238E27FC236}">
                <a16:creationId xmlns:a16="http://schemas.microsoft.com/office/drawing/2014/main" id="{A36D6E15-6F52-4DCF-B410-C7FA4B57332F}"/>
              </a:ext>
            </a:extLst>
          </p:cNvPr>
          <p:cNvSpPr>
            <a:spLocks noGrp="1"/>
          </p:cNvSpPr>
          <p:nvPr>
            <p:ph type="subTitle" idx="1"/>
          </p:nvPr>
        </p:nvSpPr>
        <p:spPr>
          <a:xfrm>
            <a:off x="761998" y="1847653"/>
            <a:ext cx="10191948" cy="4817097"/>
          </a:xfrm>
        </p:spPr>
        <p:txBody>
          <a:bodyPr>
            <a:normAutofit lnSpcReduction="10000"/>
          </a:bodyPr>
          <a:lstStyle/>
          <a:p>
            <a:pPr marL="342900" indent="-342900">
              <a:buFont typeface="Arial" panose="020B0604020202020204" pitchFamily="34" charset="0"/>
              <a:buChar char="•"/>
            </a:pPr>
            <a:r>
              <a:rPr lang="sl-SI" dirty="0"/>
              <a:t>Izdelava, objava in uporaba primerljivih korpusov parlamentarnih razprav v Evropi: 30 partnerjev, 4 leta, 29 korpusov, 1 milijarda besed</a:t>
            </a:r>
          </a:p>
          <a:p>
            <a:pPr marL="342900" indent="-342900">
              <a:buFont typeface="Arial" panose="020B0604020202020204" pitchFamily="34" charset="0"/>
              <a:buChar char="•"/>
            </a:pPr>
            <a:r>
              <a:rPr lang="sl-SI" dirty="0"/>
              <a:t>Zadnji rezultat projekta (ParlaMint-en v4.0) objavljen pred par dnevi</a:t>
            </a:r>
          </a:p>
          <a:p>
            <a:pPr marL="342900" indent="-342900">
              <a:buFont typeface="Arial" panose="020B0604020202020204" pitchFamily="34" charset="0"/>
              <a:buChar char="•"/>
            </a:pPr>
            <a:r>
              <a:rPr lang="sl-SI" dirty="0"/>
              <a:t>CLARIN.SI je imel ključno vlogo v projektu: označevalne smernice, uredništvo korpusov, strojno prevajanje, arhiviranje korpusov in postavitev pod konkordančnike, vodenje diseminacije, korpusi SI, HR, SR, BA</a:t>
            </a:r>
          </a:p>
          <a:p>
            <a:pPr marL="342900" indent="-342900">
              <a:buFont typeface="Arial" panose="020B0604020202020204" pitchFamily="34" charset="0"/>
              <a:buChar char="•"/>
            </a:pPr>
            <a:r>
              <a:rPr lang="sl-SI" dirty="0"/>
              <a:t>Prva faza projekta opisana v:</a:t>
            </a:r>
            <a:br>
              <a:rPr lang="sl-SI" dirty="0"/>
            </a:br>
            <a:r>
              <a:rPr lang="sl-SI" sz="1600" dirty="0"/>
              <a:t>Tomaž Erjavec, Maciej Ogrodniczuk, Petya Osenova, Nikola Ljubešić, Kiril Simov, Andrej Pančur, Michał Rudolf, Matyáš </a:t>
            </a:r>
            <a:r>
              <a:rPr lang="sl-SI" sz="1600" dirty="0" err="1"/>
              <a:t>Kopp</a:t>
            </a:r>
            <a:r>
              <a:rPr lang="sl-SI" sz="1600" dirty="0"/>
              <a:t>, </a:t>
            </a:r>
            <a:r>
              <a:rPr lang="sl-SI" sz="1600" dirty="0" err="1"/>
              <a:t>Starkaður</a:t>
            </a:r>
            <a:r>
              <a:rPr lang="sl-SI" sz="1600" dirty="0"/>
              <a:t> Barkarson, </a:t>
            </a:r>
            <a:r>
              <a:rPr lang="sl-SI" sz="1600" dirty="0" err="1"/>
              <a:t>Steinþór</a:t>
            </a:r>
            <a:r>
              <a:rPr lang="sl-SI" sz="1600" dirty="0"/>
              <a:t> Steingrímsson, </a:t>
            </a:r>
            <a:r>
              <a:rPr lang="sl-SI" sz="1600" dirty="0" err="1"/>
              <a:t>Çağrı</a:t>
            </a:r>
            <a:r>
              <a:rPr lang="sl-SI" sz="1600" dirty="0"/>
              <a:t> </a:t>
            </a:r>
            <a:r>
              <a:rPr lang="sl-SI" sz="1600" dirty="0" err="1"/>
              <a:t>Çöltekin</a:t>
            </a:r>
            <a:r>
              <a:rPr lang="sl-SI" sz="1600" dirty="0"/>
              <a:t>, </a:t>
            </a:r>
            <a:r>
              <a:rPr lang="sl-SI" sz="1600" dirty="0" err="1"/>
              <a:t>Jesse</a:t>
            </a:r>
            <a:r>
              <a:rPr lang="sl-SI" sz="1600" dirty="0"/>
              <a:t> de </a:t>
            </a:r>
            <a:r>
              <a:rPr lang="sl-SI" sz="1600" dirty="0" err="1"/>
              <a:t>Does</a:t>
            </a:r>
            <a:r>
              <a:rPr lang="sl-SI" sz="1600" dirty="0"/>
              <a:t>, Katrien Depuydt, </a:t>
            </a:r>
            <a:r>
              <a:rPr lang="sl-SI" sz="1600" dirty="0" err="1"/>
              <a:t>Tommaso</a:t>
            </a:r>
            <a:r>
              <a:rPr lang="sl-SI" sz="1600" dirty="0"/>
              <a:t> </a:t>
            </a:r>
            <a:r>
              <a:rPr lang="sl-SI" sz="1600" dirty="0" err="1"/>
              <a:t>Agnoloni</a:t>
            </a:r>
            <a:r>
              <a:rPr lang="sl-SI" sz="1600" dirty="0"/>
              <a:t>, </a:t>
            </a:r>
            <a:r>
              <a:rPr lang="sl-SI" sz="1600" dirty="0" err="1"/>
              <a:t>Giulia</a:t>
            </a:r>
            <a:r>
              <a:rPr lang="sl-SI" sz="1600" dirty="0"/>
              <a:t> </a:t>
            </a:r>
            <a:r>
              <a:rPr lang="sl-SI" sz="1600" dirty="0" err="1"/>
              <a:t>Venturi</a:t>
            </a:r>
            <a:r>
              <a:rPr lang="sl-SI" sz="1600" dirty="0"/>
              <a:t>, María </a:t>
            </a:r>
            <a:r>
              <a:rPr lang="sl-SI" sz="1600" dirty="0" err="1"/>
              <a:t>Calzada</a:t>
            </a:r>
            <a:r>
              <a:rPr lang="sl-SI" sz="1600" dirty="0"/>
              <a:t> Pérez, Luciana D. de </a:t>
            </a:r>
            <a:r>
              <a:rPr lang="sl-SI" sz="1600" dirty="0" err="1"/>
              <a:t>Macedo</a:t>
            </a:r>
            <a:r>
              <a:rPr lang="sl-SI" sz="1600" dirty="0"/>
              <a:t>, </a:t>
            </a:r>
            <a:r>
              <a:rPr lang="sl-SI" sz="1600" dirty="0" err="1"/>
              <a:t>Costanza</a:t>
            </a:r>
            <a:r>
              <a:rPr lang="sl-SI" sz="1600" dirty="0"/>
              <a:t> </a:t>
            </a:r>
            <a:r>
              <a:rPr lang="sl-SI" sz="1600" dirty="0" err="1"/>
              <a:t>Navarretta</a:t>
            </a:r>
            <a:r>
              <a:rPr lang="sl-SI" sz="1600" dirty="0"/>
              <a:t>, </a:t>
            </a:r>
            <a:r>
              <a:rPr lang="sl-SI" sz="1600" dirty="0" err="1"/>
              <a:t>Giancarlo</a:t>
            </a:r>
            <a:r>
              <a:rPr lang="sl-SI" sz="1600" dirty="0"/>
              <a:t> Luxardo, </a:t>
            </a:r>
            <a:r>
              <a:rPr lang="sl-SI" sz="1600" dirty="0" err="1"/>
              <a:t>Matthew</a:t>
            </a:r>
            <a:r>
              <a:rPr lang="sl-SI" sz="1600" dirty="0"/>
              <a:t> </a:t>
            </a:r>
            <a:r>
              <a:rPr lang="sl-SI" sz="1600" dirty="0" err="1"/>
              <a:t>Coole</a:t>
            </a:r>
            <a:r>
              <a:rPr lang="sl-SI" sz="1600" dirty="0"/>
              <a:t>, Paul Rayson, </a:t>
            </a:r>
            <a:r>
              <a:rPr lang="sl-SI" sz="1600" dirty="0" err="1"/>
              <a:t>Vaidas</a:t>
            </a:r>
            <a:r>
              <a:rPr lang="sl-SI" sz="1600" dirty="0"/>
              <a:t> </a:t>
            </a:r>
            <a:r>
              <a:rPr lang="sl-SI" sz="1600" dirty="0" err="1"/>
              <a:t>Morkevičius</a:t>
            </a:r>
            <a:r>
              <a:rPr lang="sl-SI" sz="1600" dirty="0"/>
              <a:t>, Tomas </a:t>
            </a:r>
            <a:r>
              <a:rPr lang="sl-SI" sz="1600" dirty="0" err="1"/>
              <a:t>Krilavičius</a:t>
            </a:r>
            <a:r>
              <a:rPr lang="sl-SI" sz="1600" dirty="0"/>
              <a:t>, Roberts </a:t>
            </a:r>
            <a:r>
              <a:rPr lang="sl-SI" sz="1600" dirty="0" err="1"/>
              <a:t>Darǵis</a:t>
            </a:r>
            <a:r>
              <a:rPr lang="sl-SI" sz="1600" dirty="0"/>
              <a:t>, </a:t>
            </a:r>
            <a:r>
              <a:rPr lang="sl-SI" sz="1600" dirty="0" err="1"/>
              <a:t>Orsolya</a:t>
            </a:r>
            <a:r>
              <a:rPr lang="sl-SI" sz="1600" dirty="0"/>
              <a:t> Ring, </a:t>
            </a:r>
            <a:r>
              <a:rPr lang="sl-SI" sz="1600" dirty="0" err="1"/>
              <a:t>Ruben</a:t>
            </a:r>
            <a:r>
              <a:rPr lang="sl-SI" sz="1600" dirty="0"/>
              <a:t> van </a:t>
            </a:r>
            <a:r>
              <a:rPr lang="sl-SI" sz="1600" dirty="0" err="1"/>
              <a:t>Heusden</a:t>
            </a:r>
            <a:r>
              <a:rPr lang="sl-SI" sz="1600" dirty="0"/>
              <a:t>, </a:t>
            </a:r>
            <a:r>
              <a:rPr lang="sl-SI" sz="1600" dirty="0" err="1"/>
              <a:t>Maarten</a:t>
            </a:r>
            <a:r>
              <a:rPr lang="sl-SI" sz="1600" dirty="0"/>
              <a:t> Marx &amp; Darja Fišer: </a:t>
            </a:r>
            <a:br>
              <a:rPr lang="sl-SI" sz="1600" dirty="0"/>
            </a:br>
            <a:r>
              <a:rPr lang="en-US" sz="1600" b="1" dirty="0"/>
              <a:t>The ParlaMint corpora of parliamentary proceedings.</a:t>
            </a:r>
            <a:br>
              <a:rPr lang="sl-SI" sz="1600" b="1" dirty="0"/>
            </a:br>
            <a:r>
              <a:rPr lang="en-US" sz="1600" i="1" dirty="0"/>
              <a:t>Language Resources &amp; Evaluation. 2022.</a:t>
            </a:r>
            <a:br>
              <a:rPr lang="sl-SI" sz="1600" i="1" dirty="0"/>
            </a:br>
            <a:r>
              <a:rPr lang="en-US" sz="1600" dirty="0">
                <a:hlinkClick r:id="rId2"/>
              </a:rPr>
              <a:t>https://doi.org/10.1007/s10579-021-09574-0</a:t>
            </a:r>
            <a:r>
              <a:rPr lang="sl-SI" sz="1600" dirty="0"/>
              <a:t> </a:t>
            </a:r>
            <a:endParaRPr lang="sl-SI" dirty="0"/>
          </a:p>
        </p:txBody>
      </p:sp>
      <p:pic>
        <p:nvPicPr>
          <p:cNvPr id="5" name="Picture 4">
            <a:extLst>
              <a:ext uri="{FF2B5EF4-FFF2-40B4-BE49-F238E27FC236}">
                <a16:creationId xmlns:a16="http://schemas.microsoft.com/office/drawing/2014/main" id="{8ABD2C8D-6B61-4F80-8472-253DE9C328D8}"/>
              </a:ext>
            </a:extLst>
          </p:cNvPr>
          <p:cNvPicPr>
            <a:picLocks noChangeAspect="1"/>
          </p:cNvPicPr>
          <p:nvPr/>
        </p:nvPicPr>
        <p:blipFill>
          <a:blip r:embed="rId3"/>
          <a:stretch>
            <a:fillRect/>
          </a:stretch>
        </p:blipFill>
        <p:spPr>
          <a:xfrm>
            <a:off x="9906327" y="81241"/>
            <a:ext cx="2095238" cy="2095238"/>
          </a:xfrm>
          <a:prstGeom prst="rect">
            <a:avLst/>
          </a:prstGeom>
        </p:spPr>
      </p:pic>
    </p:spTree>
    <p:extLst>
      <p:ext uri="{BB962C8B-B14F-4D97-AF65-F5344CB8AC3E}">
        <p14:creationId xmlns:p14="http://schemas.microsoft.com/office/powerpoint/2010/main" val="35719538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471ACD3-1FF3-4687-88A8-D618E112D942}"/>
              </a:ext>
            </a:extLst>
          </p:cNvPr>
          <p:cNvPicPr>
            <a:picLocks noChangeAspect="1"/>
          </p:cNvPicPr>
          <p:nvPr/>
        </p:nvPicPr>
        <p:blipFill>
          <a:blip r:embed="rId2"/>
          <a:stretch>
            <a:fillRect/>
          </a:stretch>
        </p:blipFill>
        <p:spPr>
          <a:xfrm>
            <a:off x="0" y="1231611"/>
            <a:ext cx="11830658" cy="5626389"/>
          </a:xfrm>
          <a:prstGeom prst="rect">
            <a:avLst/>
          </a:prstGeom>
        </p:spPr>
      </p:pic>
    </p:spTree>
    <p:extLst>
      <p:ext uri="{BB962C8B-B14F-4D97-AF65-F5344CB8AC3E}">
        <p14:creationId xmlns:p14="http://schemas.microsoft.com/office/powerpoint/2010/main" val="41413177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1CE75-C768-49BB-993F-AFC9C12A0DAC}"/>
              </a:ext>
            </a:extLst>
          </p:cNvPr>
          <p:cNvSpPr>
            <a:spLocks noGrp="1"/>
          </p:cNvSpPr>
          <p:nvPr>
            <p:ph type="ctrTitle"/>
          </p:nvPr>
        </p:nvSpPr>
        <p:spPr>
          <a:xfrm>
            <a:off x="761997" y="965210"/>
            <a:ext cx="8400857" cy="675054"/>
          </a:xfrm>
        </p:spPr>
        <p:txBody>
          <a:bodyPr/>
          <a:lstStyle/>
          <a:p>
            <a:r>
              <a:rPr lang="sl-SI" dirty="0"/>
              <a:t>Zaključki</a:t>
            </a:r>
          </a:p>
        </p:txBody>
      </p:sp>
      <p:sp>
        <p:nvSpPr>
          <p:cNvPr id="3" name="Subtitle 2">
            <a:extLst>
              <a:ext uri="{FF2B5EF4-FFF2-40B4-BE49-F238E27FC236}">
                <a16:creationId xmlns:a16="http://schemas.microsoft.com/office/drawing/2014/main" id="{A36D6E15-6F52-4DCF-B410-C7FA4B57332F}"/>
              </a:ext>
            </a:extLst>
          </p:cNvPr>
          <p:cNvSpPr>
            <a:spLocks noGrp="1"/>
          </p:cNvSpPr>
          <p:nvPr>
            <p:ph type="subTitle" idx="1"/>
          </p:nvPr>
        </p:nvSpPr>
        <p:spPr>
          <a:xfrm>
            <a:off x="761998" y="1847653"/>
            <a:ext cx="10191948" cy="4817097"/>
          </a:xfrm>
        </p:spPr>
        <p:txBody>
          <a:bodyPr>
            <a:normAutofit fontScale="92500" lnSpcReduction="10000"/>
          </a:bodyPr>
          <a:lstStyle/>
          <a:p>
            <a:pPr algn="just"/>
            <a:r>
              <a:rPr lang="sl-SI" dirty="0"/>
              <a:t>CLARIN.SI nudi možnost trajnega arhiviranja jezikovnih virov, odprt in brezplačen dostop do jezikovnih virov, orodij in storitev za (slovenske) raziskovalce in (kjer le mogoče) podjetja ter podporo pri ustvarjanju, arhiviranju in uporabi jezikovnih virov in orodij.</a:t>
            </a:r>
          </a:p>
          <a:p>
            <a:endParaRPr lang="sl-SI" dirty="0"/>
          </a:p>
          <a:p>
            <a:r>
              <a:rPr lang="sl-SI" dirty="0"/>
              <a:t>Nadaljnje informacije:</a:t>
            </a:r>
          </a:p>
          <a:p>
            <a:pPr marL="342900" indent="-342900">
              <a:buFont typeface="Arial" panose="020B0604020202020204" pitchFamily="34" charset="0"/>
              <a:buChar char="•"/>
            </a:pPr>
            <a:r>
              <a:rPr lang="sl-SI" dirty="0">
                <a:hlinkClick r:id="rId2"/>
              </a:rPr>
              <a:t>https://www.clarin.eu/</a:t>
            </a:r>
            <a:r>
              <a:rPr lang="sl-SI" dirty="0"/>
              <a:t>, </a:t>
            </a:r>
            <a:r>
              <a:rPr lang="sl-SI" dirty="0">
                <a:hlinkClick r:id="rId3"/>
              </a:rPr>
              <a:t>https://www.clarin.si/</a:t>
            </a:r>
            <a:r>
              <a:rPr lang="sl-SI" dirty="0"/>
              <a:t> </a:t>
            </a:r>
          </a:p>
          <a:p>
            <a:pPr marL="342900" indent="-342900">
              <a:buFont typeface="Arial" panose="020B0604020202020204" pitchFamily="34" charset="0"/>
              <a:buChar char="•"/>
            </a:pPr>
            <a:r>
              <a:rPr lang="sl-SI" dirty="0"/>
              <a:t>ERJAVEC, Tomaž, DOBROVOLJC, Kaja, FIŠER, Darja, JAVORŠEK, Jan Jona, KREK, Simon, KUZMAN, Taja, LASKOWSKI, Cyprian Adam, LJUBEŠIĆ, Nikola, MEDEN, Katja. </a:t>
            </a:r>
            <a:r>
              <a:rPr lang="sl-SI" b="1" dirty="0"/>
              <a:t>Raziskovalna infrastruktura CLARIN.S</a:t>
            </a:r>
            <a:r>
              <a:rPr lang="sl-SI" dirty="0"/>
              <a:t>I.  </a:t>
            </a:r>
            <a:r>
              <a:rPr lang="sl-SI" i="1" dirty="0"/>
              <a:t>Jezikovne tehnologije in digitalna humanistika : zbornik konference. 2022</a:t>
            </a:r>
            <a:r>
              <a:rPr lang="sl-SI" dirty="0"/>
              <a:t>. str. 47-54.</a:t>
            </a:r>
            <a:br>
              <a:rPr lang="sl-SI" dirty="0"/>
            </a:br>
            <a:r>
              <a:rPr lang="sl-SI" dirty="0">
                <a:hlinkClick r:id="rId4"/>
              </a:rPr>
              <a:t>https://nl.ijs.si/jtdh22/pdf/JTDH2022_Erjavec-et-al_Raziskovalna-infrastruktura-CLARIN.SI.pdf</a:t>
            </a:r>
            <a:r>
              <a:rPr lang="sl-SI" dirty="0"/>
              <a:t> </a:t>
            </a:r>
          </a:p>
        </p:txBody>
      </p:sp>
      <p:grpSp>
        <p:nvGrpSpPr>
          <p:cNvPr id="4" name="Group 3">
            <a:extLst>
              <a:ext uri="{FF2B5EF4-FFF2-40B4-BE49-F238E27FC236}">
                <a16:creationId xmlns:a16="http://schemas.microsoft.com/office/drawing/2014/main" id="{F6D0C4FD-9D6E-4A24-9EC1-B55341E658E7}"/>
              </a:ext>
            </a:extLst>
          </p:cNvPr>
          <p:cNvGrpSpPr/>
          <p:nvPr/>
        </p:nvGrpSpPr>
        <p:grpSpPr>
          <a:xfrm>
            <a:off x="3117948" y="0"/>
            <a:ext cx="9008064" cy="1133581"/>
            <a:chOff x="3183936" y="75542"/>
            <a:chExt cx="9008064" cy="1133581"/>
          </a:xfrm>
        </p:grpSpPr>
        <p:pic>
          <p:nvPicPr>
            <p:cNvPr id="6" name="Picture 5">
              <a:extLst>
                <a:ext uri="{FF2B5EF4-FFF2-40B4-BE49-F238E27FC236}">
                  <a16:creationId xmlns:a16="http://schemas.microsoft.com/office/drawing/2014/main" id="{4EBC1CA4-6DFB-4DD5-9DF1-C7CCAFAB67AF}"/>
                </a:ext>
              </a:extLst>
            </p:cNvPr>
            <p:cNvPicPr>
              <a:picLocks noChangeAspect="1"/>
            </p:cNvPicPr>
            <p:nvPr/>
          </p:nvPicPr>
          <p:blipFill>
            <a:blip r:embed="rId5"/>
            <a:stretch>
              <a:fillRect/>
            </a:stretch>
          </p:blipFill>
          <p:spPr>
            <a:xfrm>
              <a:off x="3183936" y="75542"/>
              <a:ext cx="3049670" cy="1133581"/>
            </a:xfrm>
            <a:prstGeom prst="rect">
              <a:avLst/>
            </a:prstGeom>
          </p:spPr>
        </p:pic>
        <p:pic>
          <p:nvPicPr>
            <p:cNvPr id="8" name="Picture 7">
              <a:extLst>
                <a:ext uri="{FF2B5EF4-FFF2-40B4-BE49-F238E27FC236}">
                  <a16:creationId xmlns:a16="http://schemas.microsoft.com/office/drawing/2014/main" id="{3CB25355-42C3-42CB-B78B-B250C372B71A}"/>
                </a:ext>
              </a:extLst>
            </p:cNvPr>
            <p:cNvPicPr>
              <a:picLocks noChangeAspect="1"/>
            </p:cNvPicPr>
            <p:nvPr/>
          </p:nvPicPr>
          <p:blipFill>
            <a:blip r:embed="rId6"/>
            <a:stretch>
              <a:fillRect/>
            </a:stretch>
          </p:blipFill>
          <p:spPr>
            <a:xfrm>
              <a:off x="6209166" y="199490"/>
              <a:ext cx="3049670" cy="885683"/>
            </a:xfrm>
            <a:prstGeom prst="rect">
              <a:avLst/>
            </a:prstGeom>
          </p:spPr>
        </p:pic>
        <p:pic>
          <p:nvPicPr>
            <p:cNvPr id="9" name="Picture 8">
              <a:extLst>
                <a:ext uri="{FF2B5EF4-FFF2-40B4-BE49-F238E27FC236}">
                  <a16:creationId xmlns:a16="http://schemas.microsoft.com/office/drawing/2014/main" id="{0EDC522D-1D92-4EC7-BA24-BAB8142D3F10}"/>
                </a:ext>
              </a:extLst>
            </p:cNvPr>
            <p:cNvPicPr>
              <a:picLocks noChangeAspect="1"/>
            </p:cNvPicPr>
            <p:nvPr/>
          </p:nvPicPr>
          <p:blipFill>
            <a:blip r:embed="rId7"/>
            <a:stretch>
              <a:fillRect/>
            </a:stretch>
          </p:blipFill>
          <p:spPr>
            <a:xfrm>
              <a:off x="9234589" y="202200"/>
              <a:ext cx="2957411" cy="885683"/>
            </a:xfrm>
            <a:prstGeom prst="rect">
              <a:avLst/>
            </a:prstGeom>
          </p:spPr>
        </p:pic>
      </p:grpSp>
    </p:spTree>
    <p:extLst>
      <p:ext uri="{BB962C8B-B14F-4D97-AF65-F5344CB8AC3E}">
        <p14:creationId xmlns:p14="http://schemas.microsoft.com/office/powerpoint/2010/main" val="14571943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595B1-A064-BDD6-BE24-19FF1C316C6D}"/>
              </a:ext>
            </a:extLst>
          </p:cNvPr>
          <p:cNvSpPr>
            <a:spLocks noGrp="1"/>
          </p:cNvSpPr>
          <p:nvPr>
            <p:ph type="ctrTitle"/>
          </p:nvPr>
        </p:nvSpPr>
        <p:spPr>
          <a:xfrm>
            <a:off x="761997" y="970960"/>
            <a:ext cx="8419710" cy="678731"/>
          </a:xfrm>
        </p:spPr>
        <p:txBody>
          <a:bodyPr/>
          <a:lstStyle/>
          <a:p>
            <a:r>
              <a:rPr lang="pl-PL" dirty="0"/>
              <a:t>Kdo potrebuje digitalne jezikovne podatke?</a:t>
            </a:r>
            <a:endParaRPr lang="en-SI" dirty="0"/>
          </a:p>
        </p:txBody>
      </p:sp>
      <p:sp>
        <p:nvSpPr>
          <p:cNvPr id="3" name="Text Placeholder 2">
            <a:extLst>
              <a:ext uri="{FF2B5EF4-FFF2-40B4-BE49-F238E27FC236}">
                <a16:creationId xmlns:a16="http://schemas.microsoft.com/office/drawing/2014/main" id="{7FFB4275-ADAF-315D-2973-B60E932E874E}"/>
              </a:ext>
            </a:extLst>
          </p:cNvPr>
          <p:cNvSpPr>
            <a:spLocks noGrp="1"/>
          </p:cNvSpPr>
          <p:nvPr>
            <p:ph type="body" sz="quarter" idx="10"/>
          </p:nvPr>
        </p:nvSpPr>
        <p:spPr/>
        <p:txBody>
          <a:bodyPr/>
          <a:lstStyle/>
          <a:p>
            <a:r>
              <a:rPr lang="sl-SI" sz="2000" b="1" dirty="0"/>
              <a:t>Humanistične vede</a:t>
            </a:r>
          </a:p>
          <a:p>
            <a:r>
              <a:rPr lang="sl-SI" sz="1800" i="1" dirty="0"/>
              <a:t>Empirično podprte </a:t>
            </a:r>
            <a:r>
              <a:rPr lang="sl-SI" sz="1800" i="1" dirty="0" err="1"/>
              <a:t>jeziko</a:t>
            </a:r>
            <a:r>
              <a:rPr lang="sl-SI" sz="1800" i="1" dirty="0"/>
              <a:t>(slo)</a:t>
            </a:r>
            <a:r>
              <a:rPr lang="sl-SI" sz="1800" i="1" dirty="0" err="1"/>
              <a:t>vne</a:t>
            </a:r>
            <a:r>
              <a:rPr lang="sl-SI" sz="1800" i="1" dirty="0"/>
              <a:t> raziskave:</a:t>
            </a:r>
          </a:p>
          <a:p>
            <a:pPr marL="285750" indent="-285750">
              <a:buFont typeface="Arial" panose="020B0604020202020204" pitchFamily="34" charset="0"/>
              <a:buChar char="•"/>
            </a:pPr>
            <a:r>
              <a:rPr lang="sl-SI" dirty="0"/>
              <a:t>temeljijo na realnih besedilih </a:t>
            </a:r>
          </a:p>
          <a:p>
            <a:pPr marL="285750" indent="-285750">
              <a:buFont typeface="Arial" panose="020B0604020202020204" pitchFamily="34" charset="0"/>
              <a:buChar char="•"/>
            </a:pPr>
            <a:r>
              <a:rPr lang="sl-SI" dirty="0"/>
              <a:t>za učinkovito uporabo potrebujemo analitična orodja</a:t>
            </a:r>
          </a:p>
          <a:p>
            <a:pPr marL="285750" indent="-285750">
              <a:buFont typeface="Arial" panose="020B0604020202020204" pitchFamily="34" charset="0"/>
              <a:buChar char="•"/>
            </a:pPr>
            <a:r>
              <a:rPr lang="sl-SI" dirty="0"/>
              <a:t>jezikoslovci, slovaropisci, zgodovinarji, družboslovci</a:t>
            </a:r>
          </a:p>
          <a:p>
            <a:pPr marL="285750" indent="-285750">
              <a:buFont typeface="Arial" panose="020B0604020202020204" pitchFamily="34" charset="0"/>
              <a:buChar char="•"/>
            </a:pPr>
            <a:r>
              <a:rPr lang="sl-SI" dirty="0"/>
              <a:t>občanska znanost</a:t>
            </a:r>
          </a:p>
        </p:txBody>
      </p:sp>
      <p:sp>
        <p:nvSpPr>
          <p:cNvPr id="4" name="Text Placeholder 3">
            <a:extLst>
              <a:ext uri="{FF2B5EF4-FFF2-40B4-BE49-F238E27FC236}">
                <a16:creationId xmlns:a16="http://schemas.microsoft.com/office/drawing/2014/main" id="{3E06EEA0-153A-6924-CD98-3AFEE3A4CAC8}"/>
              </a:ext>
            </a:extLst>
          </p:cNvPr>
          <p:cNvSpPr>
            <a:spLocks noGrp="1"/>
          </p:cNvSpPr>
          <p:nvPr>
            <p:ph type="body" sz="quarter" idx="11"/>
          </p:nvPr>
        </p:nvSpPr>
        <p:spPr/>
        <p:txBody>
          <a:bodyPr>
            <a:normAutofit/>
          </a:bodyPr>
          <a:lstStyle/>
          <a:p>
            <a:r>
              <a:rPr lang="sl-SI" sz="2000" b="1" dirty="0"/>
              <a:t>Računalništvo</a:t>
            </a:r>
          </a:p>
          <a:p>
            <a:r>
              <a:rPr lang="sl-SI" sz="1800" i="1" dirty="0"/>
              <a:t>Jezikovne tehnologije:</a:t>
            </a:r>
          </a:p>
          <a:p>
            <a:pPr marL="285750" indent="-285750">
              <a:buFont typeface="Arial" panose="020B0604020202020204" pitchFamily="34" charset="0"/>
              <a:buChar char="•"/>
            </a:pPr>
            <a:r>
              <a:rPr lang="sl-SI" dirty="0"/>
              <a:t>obdelava jezika postaja vedno bolj raziskovalno/komercialno zanimivo področje</a:t>
            </a:r>
          </a:p>
          <a:p>
            <a:pPr marL="285750" indent="-285750">
              <a:buFont typeface="Arial" panose="020B0604020202020204" pitchFamily="34" charset="0"/>
              <a:buChar char="•"/>
            </a:pPr>
            <a:r>
              <a:rPr lang="sl-SI" dirty="0"/>
              <a:t>glavna paradigma: nadzorovano strojno učenje</a:t>
            </a:r>
          </a:p>
          <a:p>
            <a:pPr marL="285750" indent="-285750">
              <a:buFont typeface="Arial" panose="020B0604020202020204" pitchFamily="34" charset="0"/>
              <a:buChar char="•"/>
            </a:pPr>
            <a:r>
              <a:rPr lang="sl-SI" dirty="0"/>
              <a:t>programi so večinoma jezikovno neodvisni, potrebujejo pa učne podatke za učenje modelov in testne podatke za evalvacijo</a:t>
            </a:r>
          </a:p>
        </p:txBody>
      </p:sp>
    </p:spTree>
    <p:extLst>
      <p:ext uri="{BB962C8B-B14F-4D97-AF65-F5344CB8AC3E}">
        <p14:creationId xmlns:p14="http://schemas.microsoft.com/office/powerpoint/2010/main" val="6307312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8DCA0-EECC-526B-B924-7784CBDD03FA}"/>
              </a:ext>
            </a:extLst>
          </p:cNvPr>
          <p:cNvSpPr>
            <a:spLocks noGrp="1"/>
          </p:cNvSpPr>
          <p:nvPr>
            <p:ph type="ctrTitle"/>
          </p:nvPr>
        </p:nvSpPr>
        <p:spPr>
          <a:xfrm>
            <a:off x="761998" y="965210"/>
            <a:ext cx="9265097" cy="1476332"/>
          </a:xfrm>
        </p:spPr>
        <p:txBody>
          <a:bodyPr/>
          <a:lstStyle/>
          <a:p>
            <a:r>
              <a:rPr lang="en-GB" dirty="0"/>
              <a:t>CLARIN: Common Language </a:t>
            </a:r>
            <a:br>
              <a:rPr lang="sl-SI" dirty="0"/>
            </a:br>
            <a:r>
              <a:rPr lang="en-GB" dirty="0"/>
              <a:t>Resources and Technology</a:t>
            </a:r>
            <a:r>
              <a:rPr lang="sl-SI" dirty="0"/>
              <a:t> </a:t>
            </a:r>
            <a:r>
              <a:rPr lang="en-GB" dirty="0"/>
              <a:t>Infrastructure</a:t>
            </a:r>
            <a:endParaRPr lang="en-SI" dirty="0"/>
          </a:p>
        </p:txBody>
      </p:sp>
      <p:sp>
        <p:nvSpPr>
          <p:cNvPr id="3" name="Subtitle 2">
            <a:extLst>
              <a:ext uri="{FF2B5EF4-FFF2-40B4-BE49-F238E27FC236}">
                <a16:creationId xmlns:a16="http://schemas.microsoft.com/office/drawing/2014/main" id="{55426961-A311-C2EF-EEDF-3403BFE507BD}"/>
              </a:ext>
            </a:extLst>
          </p:cNvPr>
          <p:cNvSpPr>
            <a:spLocks noGrp="1"/>
          </p:cNvSpPr>
          <p:nvPr>
            <p:ph type="subTitle" idx="1"/>
          </p:nvPr>
        </p:nvSpPr>
        <p:spPr>
          <a:xfrm>
            <a:off x="761998" y="2762053"/>
            <a:ext cx="10012839" cy="3770721"/>
          </a:xfrm>
        </p:spPr>
        <p:txBody>
          <a:bodyPr>
            <a:normAutofit fontScale="92500" lnSpcReduction="10000"/>
          </a:bodyPr>
          <a:lstStyle/>
          <a:p>
            <a:pPr marL="342900" indent="-342900">
              <a:buFont typeface="Arial" panose="020B0604020202020204" pitchFamily="34" charset="0"/>
              <a:buChar char="•"/>
            </a:pPr>
            <a:r>
              <a:rPr lang="sl-SI" dirty="0"/>
              <a:t>ESFRI RI za jezikovne vire in tehnologije</a:t>
            </a:r>
          </a:p>
          <a:p>
            <a:pPr marL="342900" indent="-342900">
              <a:buFont typeface="Arial" panose="020B0604020202020204" pitchFamily="34" charset="0"/>
              <a:buChar char="•"/>
            </a:pPr>
            <a:r>
              <a:rPr lang="sl-SI" dirty="0"/>
              <a:t>Sedež na Nizozemskem, 22 držav članic, direktorica Darja Fišer (INZ)</a:t>
            </a:r>
          </a:p>
          <a:p>
            <a:pPr marL="342900" indent="-342900">
              <a:buFont typeface="Arial" panose="020B0604020202020204" pitchFamily="34" charset="0"/>
              <a:buChar char="•"/>
            </a:pPr>
            <a:r>
              <a:rPr lang="sl-SI" dirty="0"/>
              <a:t>Vizija: digitalni jezikovni viri in orodja za vse (evropske) jezike so dostopni prek enotne prijave za raziskovalce v humanistiki in družboslovju in drugih, z jezikom povezanih vedah</a:t>
            </a:r>
          </a:p>
          <a:p>
            <a:pPr marL="342900" indent="-342900">
              <a:buFont typeface="Arial" panose="020B0604020202020204" pitchFamily="34" charset="0"/>
              <a:buChar char="•"/>
            </a:pPr>
            <a:r>
              <a:rPr lang="sl-SI" dirty="0"/>
              <a:t>Namenjena je dolgotrajnemu in obsežnemu hranjenju ter dostopu do jezikovnih virov in tehnologij</a:t>
            </a:r>
          </a:p>
          <a:p>
            <a:pPr marL="342900" indent="-342900">
              <a:buFont typeface="Arial" panose="020B0604020202020204" pitchFamily="34" charset="0"/>
              <a:buChar char="•"/>
            </a:pPr>
            <a:r>
              <a:rPr lang="sl-SI" dirty="0"/>
              <a:t>Prispevek k ohranjanju in podpiranju večjezične evropske kulturne dediščine</a:t>
            </a:r>
          </a:p>
          <a:p>
            <a:pPr marL="342900" indent="-342900">
              <a:buFont typeface="Arial" panose="020B0604020202020204" pitchFamily="34" charset="0"/>
              <a:buChar char="•"/>
            </a:pPr>
            <a:r>
              <a:rPr lang="sl-SI" dirty="0"/>
              <a:t>Sodelovanje pri razvoju virov in orodij, zagotavljanje večkratne uporabnosti in prilagajanja individualnim potrebam</a:t>
            </a:r>
          </a:p>
          <a:p>
            <a:pPr marL="342900" indent="-342900">
              <a:buFont typeface="Arial" panose="020B0604020202020204" pitchFamily="34" charset="0"/>
              <a:buChar char="•"/>
            </a:pPr>
            <a:r>
              <a:rPr lang="sl-SI" dirty="0"/>
              <a:t>Letna konferenca CLARIN</a:t>
            </a:r>
          </a:p>
        </p:txBody>
      </p:sp>
      <p:pic>
        <p:nvPicPr>
          <p:cNvPr id="4" name="Picture 3">
            <a:extLst>
              <a:ext uri="{FF2B5EF4-FFF2-40B4-BE49-F238E27FC236}">
                <a16:creationId xmlns:a16="http://schemas.microsoft.com/office/drawing/2014/main" id="{5C9197F3-180A-4E0B-B3CE-04B1F5FC4C30}"/>
              </a:ext>
            </a:extLst>
          </p:cNvPr>
          <p:cNvPicPr>
            <a:picLocks noChangeAspect="1"/>
          </p:cNvPicPr>
          <p:nvPr/>
        </p:nvPicPr>
        <p:blipFill>
          <a:blip r:embed="rId2"/>
          <a:stretch>
            <a:fillRect/>
          </a:stretch>
        </p:blipFill>
        <p:spPr>
          <a:xfrm>
            <a:off x="10027095" y="144953"/>
            <a:ext cx="1797142" cy="1892397"/>
          </a:xfrm>
          <a:prstGeom prst="rect">
            <a:avLst/>
          </a:prstGeom>
        </p:spPr>
      </p:pic>
    </p:spTree>
    <p:extLst>
      <p:ext uri="{BB962C8B-B14F-4D97-AF65-F5344CB8AC3E}">
        <p14:creationId xmlns:p14="http://schemas.microsoft.com/office/powerpoint/2010/main" val="9848030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5426961-A311-C2EF-EEDF-3403BFE507BD}"/>
              </a:ext>
            </a:extLst>
          </p:cNvPr>
          <p:cNvSpPr>
            <a:spLocks noGrp="1"/>
          </p:cNvSpPr>
          <p:nvPr>
            <p:ph type="subTitle" idx="1"/>
          </p:nvPr>
        </p:nvSpPr>
        <p:spPr>
          <a:xfrm>
            <a:off x="761998" y="2253007"/>
            <a:ext cx="10012839" cy="4279768"/>
          </a:xfrm>
        </p:spPr>
        <p:txBody>
          <a:bodyPr>
            <a:normAutofit fontScale="77500" lnSpcReduction="20000"/>
          </a:bodyPr>
          <a:lstStyle/>
          <a:p>
            <a:pPr marL="342900" indent="-342900">
              <a:buFont typeface="Arial" panose="020B0604020202020204" pitchFamily="34" charset="0"/>
              <a:buChar char="•"/>
            </a:pPr>
            <a:r>
              <a:rPr lang="sl-SI" sz="2600" dirty="0"/>
              <a:t>Začetek dela v 2015</a:t>
            </a:r>
          </a:p>
          <a:p>
            <a:pPr marL="342900" indent="-342900">
              <a:buFont typeface="Arial" panose="020B0604020202020204" pitchFamily="34" charset="0"/>
              <a:buChar char="•"/>
            </a:pPr>
            <a:r>
              <a:rPr lang="sl-SI" sz="2600" dirty="0"/>
              <a:t>Sedež na Institutu ”Jožef Stefan”: </a:t>
            </a:r>
          </a:p>
          <a:p>
            <a:pPr marL="800100" lvl="1" indent="-342900" algn="l">
              <a:buFont typeface="Arial" panose="020B0604020202020204" pitchFamily="34" charset="0"/>
              <a:buChar char="•"/>
            </a:pPr>
            <a:r>
              <a:rPr lang="sl-SI" sz="2400" dirty="0">
                <a:solidFill>
                  <a:schemeClr val="tx1"/>
                </a:solidFill>
              </a:rPr>
              <a:t>Odsek za tehnologije znanja, Laboratorij za umetno inteligenco, Center za mrežno infrastrukturo</a:t>
            </a:r>
          </a:p>
          <a:p>
            <a:pPr marL="342900" indent="-342900">
              <a:buFont typeface="Arial" panose="020B0604020202020204" pitchFamily="34" charset="0"/>
              <a:buChar char="•"/>
            </a:pPr>
            <a:r>
              <a:rPr lang="sl-SI" sz="2600" dirty="0"/>
              <a:t>Organiziran kot konzorcij 12 partnerjev:</a:t>
            </a:r>
          </a:p>
          <a:p>
            <a:pPr marL="800100" lvl="1" indent="-342900" algn="l">
              <a:buFont typeface="Arial" panose="020B0604020202020204" pitchFamily="34" charset="0"/>
              <a:buChar char="•"/>
            </a:pPr>
            <a:r>
              <a:rPr lang="sl-SI" sz="2600" dirty="0">
                <a:solidFill>
                  <a:schemeClr val="tx1"/>
                </a:solidFill>
              </a:rPr>
              <a:t>univerze: Ljubljana, Maribor, Nova Gorica, Primorska</a:t>
            </a:r>
          </a:p>
          <a:p>
            <a:pPr marL="800100" lvl="1" indent="-342900" algn="l">
              <a:buFont typeface="Arial" panose="020B0604020202020204" pitchFamily="34" charset="0"/>
              <a:buChar char="•"/>
            </a:pPr>
            <a:r>
              <a:rPr lang="sl-SI" sz="2600" dirty="0">
                <a:solidFill>
                  <a:schemeClr val="tx1"/>
                </a:solidFill>
              </a:rPr>
              <a:t>raziskovalni inštituti: ZRC SAZU, IJS, INZ, ZRS Koper</a:t>
            </a:r>
          </a:p>
          <a:p>
            <a:pPr marL="800100" lvl="1" indent="-342900" algn="l">
              <a:buFont typeface="Arial" panose="020B0604020202020204" pitchFamily="34" charset="0"/>
              <a:buChar char="•"/>
            </a:pPr>
            <a:r>
              <a:rPr lang="sl-SI" sz="2600" dirty="0">
                <a:solidFill>
                  <a:schemeClr val="tx1"/>
                </a:solidFill>
              </a:rPr>
              <a:t>knjižnica: NUK</a:t>
            </a:r>
          </a:p>
          <a:p>
            <a:pPr marL="800100" lvl="1" indent="-342900" algn="l">
              <a:buFont typeface="Arial" panose="020B0604020202020204" pitchFamily="34" charset="0"/>
              <a:buChar char="•"/>
            </a:pPr>
            <a:r>
              <a:rPr lang="sl-SI" sz="2600" dirty="0">
                <a:solidFill>
                  <a:schemeClr val="tx1"/>
                </a:solidFill>
              </a:rPr>
              <a:t>podjetji: Amebis, Alpineon</a:t>
            </a:r>
          </a:p>
          <a:p>
            <a:pPr marL="800100" lvl="1" indent="-342900" algn="l">
              <a:buFont typeface="Arial" panose="020B0604020202020204" pitchFamily="34" charset="0"/>
              <a:buChar char="•"/>
            </a:pPr>
            <a:r>
              <a:rPr lang="sl-SI" sz="2600" dirty="0">
                <a:solidFill>
                  <a:schemeClr val="tx1"/>
                </a:solidFill>
              </a:rPr>
              <a:t>društvo: Slovensko društvo za jezikovne tehnologije</a:t>
            </a:r>
          </a:p>
          <a:p>
            <a:pPr marL="342900" indent="-342900">
              <a:buFont typeface="Arial" panose="020B0604020202020204" pitchFamily="34" charset="0"/>
              <a:buChar char="•"/>
            </a:pPr>
            <a:r>
              <a:rPr lang="sl-SI" sz="2600" dirty="0"/>
              <a:t>Trije stebri delovanja:</a:t>
            </a:r>
          </a:p>
          <a:p>
            <a:pPr marL="800100" lvl="1" indent="-342900" algn="l">
              <a:buFont typeface="Arial" panose="020B0604020202020204" pitchFamily="34" charset="0"/>
              <a:buChar char="•"/>
            </a:pPr>
            <a:r>
              <a:rPr lang="sl-SI" sz="2600" dirty="0">
                <a:solidFill>
                  <a:schemeClr val="tx1"/>
                </a:solidFill>
              </a:rPr>
              <a:t>repozitorij jezikovnih virov</a:t>
            </a:r>
          </a:p>
          <a:p>
            <a:pPr marL="800100" lvl="1" indent="-342900" algn="l">
              <a:buFont typeface="Arial" panose="020B0604020202020204" pitchFamily="34" charset="0"/>
              <a:buChar char="•"/>
            </a:pPr>
            <a:r>
              <a:rPr lang="sl-SI" sz="2600" dirty="0">
                <a:solidFill>
                  <a:schemeClr val="tx1"/>
                </a:solidFill>
              </a:rPr>
              <a:t>konkordančniki in druge spletne storitve</a:t>
            </a:r>
          </a:p>
          <a:p>
            <a:pPr marL="800100" lvl="1" indent="-342900" algn="l">
              <a:buFont typeface="Arial" panose="020B0604020202020204" pitchFamily="34" charset="0"/>
              <a:buChar char="•"/>
            </a:pPr>
            <a:r>
              <a:rPr lang="sl-SI" sz="2600" dirty="0">
                <a:solidFill>
                  <a:schemeClr val="tx1"/>
                </a:solidFill>
              </a:rPr>
              <a:t>podpora digitalni humanistiki in jezikovnim tehnologijam</a:t>
            </a:r>
          </a:p>
          <a:p>
            <a:pPr marL="342900" indent="-342900">
              <a:buFont typeface="Arial" panose="020B0604020202020204" pitchFamily="34" charset="0"/>
              <a:buChar char="•"/>
            </a:pPr>
            <a:endParaRPr lang="en-SI" dirty="0"/>
          </a:p>
        </p:txBody>
      </p:sp>
      <p:pic>
        <p:nvPicPr>
          <p:cNvPr id="5" name="Picture 4">
            <a:extLst>
              <a:ext uri="{FF2B5EF4-FFF2-40B4-BE49-F238E27FC236}">
                <a16:creationId xmlns:a16="http://schemas.microsoft.com/office/drawing/2014/main" id="{2ABBC203-6A8E-49C7-B88D-4DED9FD311D4}"/>
              </a:ext>
            </a:extLst>
          </p:cNvPr>
          <p:cNvPicPr>
            <a:picLocks noChangeAspect="1"/>
          </p:cNvPicPr>
          <p:nvPr/>
        </p:nvPicPr>
        <p:blipFill>
          <a:blip r:embed="rId2"/>
          <a:stretch>
            <a:fillRect/>
          </a:stretch>
        </p:blipFill>
        <p:spPr>
          <a:xfrm>
            <a:off x="761998" y="527901"/>
            <a:ext cx="5177914" cy="1924661"/>
          </a:xfrm>
          <a:prstGeom prst="rect">
            <a:avLst/>
          </a:prstGeom>
        </p:spPr>
      </p:pic>
    </p:spTree>
    <p:extLst>
      <p:ext uri="{BB962C8B-B14F-4D97-AF65-F5344CB8AC3E}">
        <p14:creationId xmlns:p14="http://schemas.microsoft.com/office/powerpoint/2010/main" val="33299053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8DCA0-EECC-526B-B924-7784CBDD03FA}"/>
              </a:ext>
            </a:extLst>
          </p:cNvPr>
          <p:cNvSpPr>
            <a:spLocks noGrp="1"/>
          </p:cNvSpPr>
          <p:nvPr>
            <p:ph type="ctrTitle"/>
          </p:nvPr>
        </p:nvSpPr>
        <p:spPr>
          <a:xfrm>
            <a:off x="761998" y="965210"/>
            <a:ext cx="6646335" cy="703334"/>
          </a:xfrm>
        </p:spPr>
        <p:txBody>
          <a:bodyPr/>
          <a:lstStyle/>
          <a:p>
            <a:r>
              <a:rPr lang="sl-SI" b="0" dirty="0"/>
              <a:t>Repozitorij CLARIN.SI</a:t>
            </a:r>
            <a:endParaRPr lang="en-SI" dirty="0"/>
          </a:p>
        </p:txBody>
      </p:sp>
      <p:sp>
        <p:nvSpPr>
          <p:cNvPr id="3" name="Subtitle 2">
            <a:extLst>
              <a:ext uri="{FF2B5EF4-FFF2-40B4-BE49-F238E27FC236}">
                <a16:creationId xmlns:a16="http://schemas.microsoft.com/office/drawing/2014/main" id="{55426961-A311-C2EF-EEDF-3403BFE507BD}"/>
              </a:ext>
            </a:extLst>
          </p:cNvPr>
          <p:cNvSpPr>
            <a:spLocks noGrp="1"/>
          </p:cNvSpPr>
          <p:nvPr>
            <p:ph type="subTitle" idx="1"/>
          </p:nvPr>
        </p:nvSpPr>
        <p:spPr>
          <a:xfrm>
            <a:off x="837413" y="2139625"/>
            <a:ext cx="10144814" cy="4393150"/>
          </a:xfrm>
        </p:spPr>
        <p:txBody>
          <a:bodyPr>
            <a:normAutofit/>
          </a:bodyPr>
          <a:lstStyle/>
          <a:p>
            <a:pPr marL="342900" indent="-342900">
              <a:buFont typeface="Arial" panose="020B0604020202020204" pitchFamily="34" charset="0"/>
              <a:buChar char="•"/>
            </a:pPr>
            <a:r>
              <a:rPr lang="sl-SI" dirty="0"/>
              <a:t>Arhiv ~600 jezikovnih virov in orodij ~1000 avtorjev, od tega ~300 (tudi) za slovenski jezik (3.6T)</a:t>
            </a:r>
          </a:p>
          <a:p>
            <a:pPr marL="342900" indent="-342900">
              <a:buFont typeface="Arial" panose="020B0604020202020204" pitchFamily="34" charset="0"/>
              <a:buChar char="•"/>
            </a:pPr>
            <a:r>
              <a:rPr lang="sl-SI" dirty="0"/>
              <a:t>Predvsem korpusi, besedišča, slovarji, modeli, programi</a:t>
            </a:r>
          </a:p>
          <a:p>
            <a:pPr marL="342900" indent="-342900">
              <a:buFont typeface="Arial" panose="020B0604020202020204" pitchFamily="34" charset="0"/>
              <a:buChar char="•"/>
            </a:pPr>
            <a:r>
              <a:rPr lang="sl-SI" dirty="0"/>
              <a:t>Večina vnosov pod eno od licenc Creative Commons</a:t>
            </a:r>
          </a:p>
          <a:p>
            <a:pPr marL="342900" indent="-342900">
              <a:buFont typeface="Arial" panose="020B0604020202020204" pitchFamily="34" charset="0"/>
              <a:buChar char="•"/>
            </a:pPr>
            <a:r>
              <a:rPr lang="sl-SI" dirty="0"/>
              <a:t>Samoarhiviranje + uredniški pregled</a:t>
            </a:r>
          </a:p>
          <a:p>
            <a:pPr marL="342900" indent="-342900">
              <a:buFont typeface="Arial" panose="020B0604020202020204" pitchFamily="34" charset="0"/>
              <a:buChar char="•"/>
            </a:pPr>
            <a:r>
              <a:rPr lang="sl-SI" dirty="0"/>
              <a:t>Repozitorij certificiran s strani CLARIN in Core </a:t>
            </a:r>
            <a:r>
              <a:rPr lang="sl-SI" dirty="0" err="1"/>
              <a:t>Trust</a:t>
            </a:r>
            <a:r>
              <a:rPr lang="sl-SI" dirty="0"/>
              <a:t> </a:t>
            </a:r>
            <a:r>
              <a:rPr lang="sl-SI" dirty="0" err="1"/>
              <a:t>Seal</a:t>
            </a:r>
            <a:endParaRPr lang="sl-SI" dirty="0"/>
          </a:p>
          <a:p>
            <a:pPr marL="342900" indent="-342900">
              <a:buFont typeface="Arial" panose="020B0604020202020204" pitchFamily="34" charset="0"/>
              <a:buChar char="•"/>
            </a:pPr>
            <a:r>
              <a:rPr lang="sl-SI" dirty="0"/>
              <a:t>Dolgotrajno hranjenje, avtentikacija in avtorizacija, stalni identifikatorji, eksplicitni pogoji uporabe in licence</a:t>
            </a:r>
          </a:p>
          <a:p>
            <a:pPr marL="342900" indent="-342900">
              <a:buFont typeface="Arial" panose="020B0604020202020204" pitchFamily="34" charset="0"/>
              <a:buChar char="•"/>
            </a:pPr>
            <a:r>
              <a:rPr lang="sl-SI" dirty="0"/>
              <a:t>Zajem metapodatkov: CLARIN VLO, ELG, OpenAIRE</a:t>
            </a:r>
          </a:p>
          <a:p>
            <a:pPr marL="342900" indent="-342900">
              <a:buFont typeface="Arial" panose="020B0604020202020204" pitchFamily="34" charset="0"/>
              <a:buChar char="•"/>
            </a:pPr>
            <a:r>
              <a:rPr lang="sl-SI" dirty="0"/>
              <a:t>Pomemben doprinos k odprti znanost</a:t>
            </a:r>
          </a:p>
        </p:txBody>
      </p:sp>
      <p:pic>
        <p:nvPicPr>
          <p:cNvPr id="5" name="Picture 4">
            <a:extLst>
              <a:ext uri="{FF2B5EF4-FFF2-40B4-BE49-F238E27FC236}">
                <a16:creationId xmlns:a16="http://schemas.microsoft.com/office/drawing/2014/main" id="{EEE4F492-49FD-4A7B-A71E-0B9B4C496DEB}"/>
              </a:ext>
            </a:extLst>
          </p:cNvPr>
          <p:cNvPicPr>
            <a:picLocks noChangeAspect="1"/>
          </p:cNvPicPr>
          <p:nvPr/>
        </p:nvPicPr>
        <p:blipFill>
          <a:blip r:embed="rId2"/>
          <a:stretch>
            <a:fillRect/>
          </a:stretch>
        </p:blipFill>
        <p:spPr>
          <a:xfrm>
            <a:off x="10271064" y="315354"/>
            <a:ext cx="1422326" cy="1299712"/>
          </a:xfrm>
          <a:prstGeom prst="rect">
            <a:avLst/>
          </a:prstGeom>
        </p:spPr>
      </p:pic>
      <p:pic>
        <p:nvPicPr>
          <p:cNvPr id="6" name="Picture 5">
            <a:extLst>
              <a:ext uri="{FF2B5EF4-FFF2-40B4-BE49-F238E27FC236}">
                <a16:creationId xmlns:a16="http://schemas.microsoft.com/office/drawing/2014/main" id="{D8986B43-D324-40DD-8C7B-7246A31620D7}"/>
              </a:ext>
            </a:extLst>
          </p:cNvPr>
          <p:cNvPicPr>
            <a:picLocks noChangeAspect="1"/>
          </p:cNvPicPr>
          <p:nvPr/>
        </p:nvPicPr>
        <p:blipFill>
          <a:blip r:embed="rId3"/>
          <a:stretch>
            <a:fillRect/>
          </a:stretch>
        </p:blipFill>
        <p:spPr>
          <a:xfrm>
            <a:off x="7128246" y="522368"/>
            <a:ext cx="3049670" cy="885683"/>
          </a:xfrm>
          <a:prstGeom prst="rect">
            <a:avLst/>
          </a:prstGeom>
        </p:spPr>
      </p:pic>
    </p:spTree>
    <p:extLst>
      <p:ext uri="{BB962C8B-B14F-4D97-AF65-F5344CB8AC3E}">
        <p14:creationId xmlns:p14="http://schemas.microsoft.com/office/powerpoint/2010/main" val="38394191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B825DB-5E63-4ABD-8C7C-A70355C55E66}"/>
              </a:ext>
            </a:extLst>
          </p:cNvPr>
          <p:cNvPicPr>
            <a:picLocks noChangeAspect="1"/>
          </p:cNvPicPr>
          <p:nvPr/>
        </p:nvPicPr>
        <p:blipFill>
          <a:blip r:embed="rId2"/>
          <a:stretch>
            <a:fillRect/>
          </a:stretch>
        </p:blipFill>
        <p:spPr>
          <a:xfrm>
            <a:off x="0" y="415925"/>
            <a:ext cx="12192000" cy="6026150"/>
          </a:xfrm>
          <a:prstGeom prst="rect">
            <a:avLst/>
          </a:prstGeom>
        </p:spPr>
      </p:pic>
    </p:spTree>
    <p:extLst>
      <p:ext uri="{BB962C8B-B14F-4D97-AF65-F5344CB8AC3E}">
        <p14:creationId xmlns:p14="http://schemas.microsoft.com/office/powerpoint/2010/main" val="37370747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1CE75-C768-49BB-993F-AFC9C12A0DAC}"/>
              </a:ext>
            </a:extLst>
          </p:cNvPr>
          <p:cNvSpPr>
            <a:spLocks noGrp="1"/>
          </p:cNvSpPr>
          <p:nvPr>
            <p:ph type="ctrTitle"/>
          </p:nvPr>
        </p:nvSpPr>
        <p:spPr>
          <a:xfrm>
            <a:off x="761998" y="965210"/>
            <a:ext cx="6646335" cy="675054"/>
          </a:xfrm>
        </p:spPr>
        <p:txBody>
          <a:bodyPr/>
          <a:lstStyle/>
          <a:p>
            <a:r>
              <a:rPr lang="sl-SI" dirty="0"/>
              <a:t>Konkordančniki CLARIN.SI</a:t>
            </a:r>
          </a:p>
        </p:txBody>
      </p:sp>
      <p:sp>
        <p:nvSpPr>
          <p:cNvPr id="3" name="Subtitle 2">
            <a:extLst>
              <a:ext uri="{FF2B5EF4-FFF2-40B4-BE49-F238E27FC236}">
                <a16:creationId xmlns:a16="http://schemas.microsoft.com/office/drawing/2014/main" id="{A36D6E15-6F52-4DCF-B410-C7FA4B57332F}"/>
              </a:ext>
            </a:extLst>
          </p:cNvPr>
          <p:cNvSpPr>
            <a:spLocks noGrp="1"/>
          </p:cNvSpPr>
          <p:nvPr>
            <p:ph type="subTitle" idx="1"/>
          </p:nvPr>
        </p:nvSpPr>
        <p:spPr>
          <a:xfrm>
            <a:off x="761998" y="1847653"/>
            <a:ext cx="10191948" cy="4817097"/>
          </a:xfrm>
        </p:spPr>
        <p:txBody>
          <a:bodyPr>
            <a:normAutofit/>
          </a:bodyPr>
          <a:lstStyle/>
          <a:p>
            <a:pPr marL="342900" indent="-342900">
              <a:buFont typeface="Arial" panose="020B0604020202020204" pitchFamily="34" charset="0"/>
              <a:buChar char="•"/>
            </a:pPr>
            <a:r>
              <a:rPr lang="sl-SI" dirty="0"/>
              <a:t>Orodja za (spletno) analizo korpusov (zbirk besedil)</a:t>
            </a:r>
          </a:p>
          <a:p>
            <a:pPr marL="342900" indent="-342900">
              <a:buFont typeface="Arial" panose="020B0604020202020204" pitchFamily="34" charset="0"/>
              <a:buChar char="•"/>
            </a:pPr>
            <a:r>
              <a:rPr lang="sl-SI" dirty="0"/>
              <a:t>Raznovrstni izpisi in analize, npr. uporaba besede v kontekstu, frekvenčni seznami, ključne besede, kolokacije</a:t>
            </a:r>
          </a:p>
          <a:p>
            <a:pPr marL="342900" indent="-342900">
              <a:buFont typeface="Arial" panose="020B0604020202020204" pitchFamily="34" charset="0"/>
              <a:buChar char="•"/>
            </a:pPr>
            <a:r>
              <a:rPr lang="sl-SI" dirty="0"/>
              <a:t>Podpirajo delo z zelo velikimi korpusi (več milijard besed)</a:t>
            </a:r>
          </a:p>
          <a:p>
            <a:pPr marL="342900" indent="-342900">
              <a:buFont typeface="Arial" panose="020B0604020202020204" pitchFamily="34" charset="0"/>
              <a:buChar char="•"/>
            </a:pPr>
            <a:r>
              <a:rPr lang="sl-SI" dirty="0"/>
              <a:t>Korpusi so lahko bogato označeni</a:t>
            </a:r>
          </a:p>
          <a:p>
            <a:pPr marL="342900" indent="-342900">
              <a:buFont typeface="Arial" panose="020B0604020202020204" pitchFamily="34" charset="0"/>
              <a:buChar char="•"/>
            </a:pPr>
            <a:r>
              <a:rPr lang="sl-SI" dirty="0"/>
              <a:t>Bogat poizvedovalni jezik</a:t>
            </a:r>
          </a:p>
          <a:p>
            <a:pPr marL="342900" indent="-342900">
              <a:buFont typeface="Arial" panose="020B0604020202020204" pitchFamily="34" charset="0"/>
              <a:buChar char="•"/>
            </a:pPr>
            <a:r>
              <a:rPr lang="sl-SI" dirty="0"/>
              <a:t>Vmesnik REST, tj. poizvedbe možne tudi prek URLjev (s programi)</a:t>
            </a:r>
          </a:p>
          <a:p>
            <a:pPr marL="342900" indent="-342900">
              <a:buFont typeface="Arial" panose="020B0604020202020204" pitchFamily="34" charset="0"/>
              <a:buChar char="•"/>
            </a:pPr>
            <a:r>
              <a:rPr lang="sl-SI" dirty="0"/>
              <a:t>Na voljo ~100 korpusov v 33 jezikih z 20 milijard besed</a:t>
            </a:r>
          </a:p>
        </p:txBody>
      </p:sp>
    </p:spTree>
    <p:extLst>
      <p:ext uri="{BB962C8B-B14F-4D97-AF65-F5344CB8AC3E}">
        <p14:creationId xmlns:p14="http://schemas.microsoft.com/office/powerpoint/2010/main" val="1196916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5524467-2D69-4E84-8C25-86F934D6D02D}"/>
              </a:ext>
            </a:extLst>
          </p:cNvPr>
          <p:cNvPicPr>
            <a:picLocks noChangeAspect="1"/>
          </p:cNvPicPr>
          <p:nvPr/>
        </p:nvPicPr>
        <p:blipFill>
          <a:blip r:embed="rId2"/>
          <a:stretch>
            <a:fillRect/>
          </a:stretch>
        </p:blipFill>
        <p:spPr>
          <a:xfrm>
            <a:off x="37475" y="1193509"/>
            <a:ext cx="12154525" cy="5664491"/>
          </a:xfrm>
          <a:prstGeom prst="rect">
            <a:avLst/>
          </a:prstGeom>
        </p:spPr>
      </p:pic>
    </p:spTree>
    <p:extLst>
      <p:ext uri="{BB962C8B-B14F-4D97-AF65-F5344CB8AC3E}">
        <p14:creationId xmlns:p14="http://schemas.microsoft.com/office/powerpoint/2010/main" val="24936350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1CE75-C768-49BB-993F-AFC9C12A0DAC}"/>
              </a:ext>
            </a:extLst>
          </p:cNvPr>
          <p:cNvSpPr>
            <a:spLocks noGrp="1"/>
          </p:cNvSpPr>
          <p:nvPr>
            <p:ph type="ctrTitle"/>
          </p:nvPr>
        </p:nvSpPr>
        <p:spPr>
          <a:xfrm>
            <a:off x="761998" y="965210"/>
            <a:ext cx="6646335" cy="675054"/>
          </a:xfrm>
        </p:spPr>
        <p:txBody>
          <a:bodyPr/>
          <a:lstStyle/>
          <a:p>
            <a:r>
              <a:rPr lang="sl-SI" dirty="0"/>
              <a:t>Podpora: centri znanja</a:t>
            </a:r>
          </a:p>
        </p:txBody>
      </p:sp>
      <p:sp>
        <p:nvSpPr>
          <p:cNvPr id="3" name="Subtitle 2">
            <a:extLst>
              <a:ext uri="{FF2B5EF4-FFF2-40B4-BE49-F238E27FC236}">
                <a16:creationId xmlns:a16="http://schemas.microsoft.com/office/drawing/2014/main" id="{A36D6E15-6F52-4DCF-B410-C7FA4B57332F}"/>
              </a:ext>
            </a:extLst>
          </p:cNvPr>
          <p:cNvSpPr>
            <a:spLocks noGrp="1"/>
          </p:cNvSpPr>
          <p:nvPr>
            <p:ph type="subTitle" idx="1"/>
          </p:nvPr>
        </p:nvSpPr>
        <p:spPr>
          <a:xfrm>
            <a:off x="761998" y="1847653"/>
            <a:ext cx="10191948" cy="4817097"/>
          </a:xfrm>
        </p:spPr>
        <p:txBody>
          <a:bodyPr>
            <a:normAutofit/>
          </a:bodyPr>
          <a:lstStyle/>
          <a:p>
            <a:pPr marL="342900" indent="-342900">
              <a:buFont typeface="Arial" panose="020B0604020202020204" pitchFamily="34" charset="0"/>
              <a:buChar char="•"/>
            </a:pPr>
            <a:r>
              <a:rPr lang="sl-SI" dirty="0"/>
              <a:t>CLARIN centri znanja, v katerih sodeluje CLARIN.SI:</a:t>
            </a:r>
          </a:p>
          <a:p>
            <a:pPr marL="800100" lvl="1" indent="-342900" algn="l">
              <a:buFont typeface="Arial" panose="020B0604020202020204" pitchFamily="34" charset="0"/>
              <a:buChar char="•"/>
            </a:pPr>
            <a:r>
              <a:rPr lang="sl-SI" sz="2000" dirty="0">
                <a:solidFill>
                  <a:schemeClr val="tx1"/>
                </a:solidFill>
              </a:rPr>
              <a:t>CLASSLA: </a:t>
            </a:r>
            <a:r>
              <a:rPr lang="en-US" sz="2000" dirty="0">
                <a:solidFill>
                  <a:schemeClr val="tx1"/>
                </a:solidFill>
              </a:rPr>
              <a:t>Knowledge Centre for South Slavic languages</a:t>
            </a:r>
            <a:endParaRPr lang="sl-SI" sz="2000" dirty="0">
              <a:solidFill>
                <a:schemeClr val="tx1"/>
              </a:solidFill>
            </a:endParaRPr>
          </a:p>
          <a:p>
            <a:pPr marL="800100" lvl="1" indent="-342900" algn="l">
              <a:buFont typeface="Arial" panose="020B0604020202020204" pitchFamily="34" charset="0"/>
              <a:buChar char="•"/>
            </a:pPr>
            <a:r>
              <a:rPr lang="en-US" sz="2000" dirty="0">
                <a:solidFill>
                  <a:schemeClr val="tx1"/>
                </a:solidFill>
              </a:rPr>
              <a:t>CLARIN-ELEXIS: Knowledge Centre for Lexicography</a:t>
            </a:r>
            <a:endParaRPr lang="sl-SI" sz="2000" dirty="0">
              <a:solidFill>
                <a:schemeClr val="tx1"/>
              </a:solidFill>
            </a:endParaRPr>
          </a:p>
          <a:p>
            <a:pPr marL="800100" lvl="1" indent="-342900" algn="l">
              <a:buFont typeface="Arial" panose="020B0604020202020204" pitchFamily="34" charset="0"/>
              <a:buChar char="•"/>
            </a:pPr>
            <a:r>
              <a:rPr lang="en-GB" sz="2000" dirty="0">
                <a:solidFill>
                  <a:schemeClr val="tx1"/>
                </a:solidFill>
              </a:rPr>
              <a:t>CKCMC</a:t>
            </a:r>
            <a:r>
              <a:rPr lang="sl-SI" sz="2000" dirty="0">
                <a:solidFill>
                  <a:schemeClr val="tx1"/>
                </a:solidFill>
              </a:rPr>
              <a:t>: </a:t>
            </a:r>
            <a:r>
              <a:rPr lang="en-GB" sz="2000" dirty="0">
                <a:solidFill>
                  <a:schemeClr val="tx1"/>
                </a:solidFill>
              </a:rPr>
              <a:t>Computer-Mediated Communication and Social Media Corpora</a:t>
            </a:r>
            <a:endParaRPr lang="sl-SI" sz="2000" dirty="0">
              <a:solidFill>
                <a:schemeClr val="tx1"/>
              </a:solidFill>
            </a:endParaRPr>
          </a:p>
          <a:p>
            <a:pPr marL="342900" indent="-342900">
              <a:buFont typeface="Arial" panose="020B0604020202020204" pitchFamily="34" charset="0"/>
              <a:buChar char="•"/>
            </a:pPr>
            <a:r>
              <a:rPr lang="sl-SI" dirty="0">
                <a:solidFill>
                  <a:srgbClr val="5E5E5E"/>
                </a:solidFill>
              </a:rPr>
              <a:t>CLASSLA obstaja od 2019</a:t>
            </a:r>
          </a:p>
          <a:p>
            <a:pPr marL="342900" indent="-342900">
              <a:buFont typeface="Arial" panose="020B0604020202020204" pitchFamily="34" charset="0"/>
              <a:buChar char="•"/>
            </a:pPr>
            <a:r>
              <a:rPr lang="sl-SI" dirty="0">
                <a:solidFill>
                  <a:srgbClr val="5E5E5E"/>
                </a:solidFill>
              </a:rPr>
              <a:t>Poleg CLARIN.SI (IJS) sodelujeta tudi Inštitut za hrvaški jezik in Bolgarska akademija znanosti in umetnosti</a:t>
            </a:r>
            <a:endParaRPr lang="sl-SI" sz="1600" dirty="0"/>
          </a:p>
          <a:p>
            <a:pPr marL="342900" indent="-342900">
              <a:buFont typeface="Arial" panose="020B0604020202020204" pitchFamily="34" charset="0"/>
              <a:buChar char="•"/>
            </a:pPr>
            <a:r>
              <a:rPr lang="sl-SI" dirty="0"/>
              <a:t>Pokriva slovenščino, hrvaščino, srbščino, bosanščino, makedonščino, črnogorščino in bolgarščino</a:t>
            </a:r>
          </a:p>
          <a:p>
            <a:pPr marL="342900" indent="-342900">
              <a:buFont typeface="Arial" panose="020B0604020202020204" pitchFamily="34" charset="0"/>
              <a:buChar char="•"/>
            </a:pPr>
            <a:r>
              <a:rPr lang="sl-SI" dirty="0"/>
              <a:t>Kontaktna točka, predavanja, organizacija izobraževanj, FAQ, izdelava korpusov in označevalnih modelov za te jezike</a:t>
            </a:r>
          </a:p>
        </p:txBody>
      </p:sp>
      <p:pic>
        <p:nvPicPr>
          <p:cNvPr id="5" name="Picture 4">
            <a:extLst>
              <a:ext uri="{FF2B5EF4-FFF2-40B4-BE49-F238E27FC236}">
                <a16:creationId xmlns:a16="http://schemas.microsoft.com/office/drawing/2014/main" id="{ECB1EDF5-E9E6-47D4-9593-C16CCA775AD1}"/>
              </a:ext>
            </a:extLst>
          </p:cNvPr>
          <p:cNvPicPr>
            <a:picLocks noChangeAspect="1"/>
          </p:cNvPicPr>
          <p:nvPr/>
        </p:nvPicPr>
        <p:blipFill>
          <a:blip r:embed="rId2"/>
          <a:stretch>
            <a:fillRect/>
          </a:stretch>
        </p:blipFill>
        <p:spPr>
          <a:xfrm>
            <a:off x="7824247" y="373619"/>
            <a:ext cx="4229493" cy="1266645"/>
          </a:xfrm>
          <a:prstGeom prst="rect">
            <a:avLst/>
          </a:prstGeom>
        </p:spPr>
      </p:pic>
    </p:spTree>
    <p:extLst>
      <p:ext uri="{BB962C8B-B14F-4D97-AF65-F5344CB8AC3E}">
        <p14:creationId xmlns:p14="http://schemas.microsoft.com/office/powerpoint/2010/main" val="73778534"/>
      </p:ext>
    </p:extLst>
  </p:cSld>
  <p:clrMapOvr>
    <a:masterClrMapping/>
  </p:clrMapOvr>
</p:sld>
</file>

<file path=ppt/theme/theme1.xml><?xml version="1.0" encoding="utf-8"?>
<a:theme xmlns:a="http://schemas.openxmlformats.org/drawingml/2006/main" name="Default Theme">
  <a:themeElements>
    <a:clrScheme name="Orange">
      <a:dk1>
        <a:srgbClr val="5E5E5E"/>
      </a:dk1>
      <a:lt1>
        <a:srgbClr val="FFFFFF"/>
      </a:lt1>
      <a:dk2>
        <a:srgbClr val="424242"/>
      </a:dk2>
      <a:lt2>
        <a:srgbClr val="EEECE1"/>
      </a:lt2>
      <a:accent1>
        <a:srgbClr val="FF5D00"/>
      </a:accent1>
      <a:accent2>
        <a:srgbClr val="FF9300"/>
      </a:accent2>
      <a:accent3>
        <a:srgbClr val="941100"/>
      </a:accent3>
      <a:accent4>
        <a:srgbClr val="935100"/>
      </a:accent4>
      <a:accent5>
        <a:srgbClr val="D4BB00"/>
      </a:accent5>
      <a:accent6>
        <a:srgbClr val="FFD478"/>
      </a:accent6>
      <a:hlink>
        <a:srgbClr val="FF7D78"/>
      </a:hlink>
      <a:folHlink>
        <a:srgbClr val="941651"/>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rnes_ppt_temp_siva" id="{28E6B09D-D9D2-3E41-A730-FFAEE6D9C4E5}" vid="{D6895B62-B91E-C049-A68E-136C625620F6}"/>
    </a:ext>
  </a:extLst>
</a:theme>
</file>

<file path=docProps/app.xml><?xml version="1.0" encoding="utf-8"?>
<Properties xmlns="http://schemas.openxmlformats.org/officeDocument/2006/extended-properties" xmlns:vt="http://schemas.openxmlformats.org/officeDocument/2006/docPropsVTypes">
  <Template/>
  <TotalTime>510</TotalTime>
  <Words>1110</Words>
  <Application>Microsoft Office PowerPoint</Application>
  <PresentationFormat>Widescreen</PresentationFormat>
  <Paragraphs>93</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.Hiragino Kaku Gothic Interface W3</vt:lpstr>
      <vt:lpstr>Arial</vt:lpstr>
      <vt:lpstr>Arial Black</vt:lpstr>
      <vt:lpstr>System Font Regular</vt:lpstr>
      <vt:lpstr>Default Theme</vt:lpstr>
      <vt:lpstr>Slovenščina in raziskovalna infrastruktura za jezikovne vire in tehnologije CLARIN.SI</vt:lpstr>
      <vt:lpstr>Kdo potrebuje digitalne jezikovne podatke?</vt:lpstr>
      <vt:lpstr>CLARIN: Common Language  Resources and Technology Infrastructure</vt:lpstr>
      <vt:lpstr>PowerPoint Presentation</vt:lpstr>
      <vt:lpstr>Repozitorij CLARIN.SI</vt:lpstr>
      <vt:lpstr>PowerPoint Presentation</vt:lpstr>
      <vt:lpstr>Konkordančniki CLARIN.SI</vt:lpstr>
      <vt:lpstr>PowerPoint Presentation</vt:lpstr>
      <vt:lpstr>Podpora: centri znanja</vt:lpstr>
      <vt:lpstr>Podpora: projekti, dogodki</vt:lpstr>
      <vt:lpstr>Podpora: sodelovanje v projektih</vt:lpstr>
      <vt:lpstr>CLARIN ParlaMint</vt:lpstr>
      <vt:lpstr>PowerPoint Presentation</vt:lpstr>
      <vt:lpstr>Zaključki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Lorem ipsum dolor sit amet consectetur adipiscing elit</dc:title>
  <dc:creator>Microsoft Office User</dc:creator>
  <cp:lastModifiedBy>Tomaž Erjavec</cp:lastModifiedBy>
  <cp:revision>66</cp:revision>
  <dcterms:created xsi:type="dcterms:W3CDTF">2022-08-29T09:09:41Z</dcterms:created>
  <dcterms:modified xsi:type="dcterms:W3CDTF">2023-11-16T12:41:23Z</dcterms:modified>
</cp:coreProperties>
</file>